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2" r:id="rId15"/>
    <p:sldId id="283" r:id="rId16"/>
    <p:sldId id="284" r:id="rId17"/>
    <p:sldId id="286" r:id="rId18"/>
    <p:sldId id="285" r:id="rId19"/>
    <p:sldId id="287" r:id="rId20"/>
    <p:sldId id="269" r:id="rId21"/>
    <p:sldId id="270" r:id="rId22"/>
    <p:sldId id="271" r:id="rId23"/>
    <p:sldId id="273" r:id="rId24"/>
    <p:sldId id="272" r:id="rId25"/>
    <p:sldId id="274" r:id="rId26"/>
    <p:sldId id="281" r:id="rId27"/>
    <p:sldId id="275" r:id="rId28"/>
    <p:sldId id="288" r:id="rId29"/>
    <p:sldId id="276" r:id="rId30"/>
    <p:sldId id="277" r:id="rId31"/>
    <p:sldId id="289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F1FC0-23BC-4AC9-AC4E-72584B7C8121}" v="236" dt="2023-09-27T10:30:23.754"/>
    <p1510:client id="{15AB38C0-F167-BABB-245B-2188D93D6E54}" v="270" dt="2023-09-25T11:20:41.177"/>
    <p1510:client id="{290BA3D7-AA7E-1A4B-5CCC-BC4518C75A05}" v="276" dt="2023-09-21T07:35:56.034"/>
    <p1510:client id="{2EA35C3E-AD1C-4AA5-B227-DADEE595BD7F}" v="585" dt="2023-09-21T07:36:37.184"/>
    <p1510:client id="{4FD99ED2-5950-007C-6D41-CA608B646A55}" v="315" dt="2023-09-21T07:34:57.061"/>
    <p1510:client id="{941C2D40-C8A4-279C-301C-55EC7FE03910}" v="185" dt="2023-09-27T10:29:01.826"/>
    <p1510:client id="{9E90371A-AC05-3882-A7FA-1BFA28CBB5C5}" v="198" dt="2023-09-25T11:18:03.016"/>
    <p1510:client id="{9FEE2F81-7CB5-8FF1-F1B2-F99D06A527EC}" v="105" dt="2023-09-21T07:14:19.691"/>
    <p1510:client id="{A51B4822-9777-37DA-DC99-05F77313AC83}" v="520" dt="2023-09-25T11:21:08.387"/>
    <p1510:client id="{BE686BCB-FCD7-25B2-824F-8DF7D620E7DB}" v="703" dt="2023-09-25T11:16:53.641"/>
    <p1510:client id="{CBFAF9F7-1F9B-EEEF-A3D6-BD422348ADB0}" v="120" dt="2023-09-27T10:28:42.378"/>
    <p1510:client id="{D9FADF0C-B415-82E5-C75C-D0368351A8F1}" v="227" dt="2023-09-21T07:34:29.550"/>
    <p1510:client id="{F34CBE57-7BEA-08A1-FC02-AB86CE5AD96A}" v="69" dt="2023-09-27T10:28:38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a Martin" userId="S::basamartin@turr.hu::e21ddeb5-611c-439f-b107-f88098a14902" providerId="AD" clId="Web-{0C7F1FC0-23BC-4AC9-AC4E-72584B7C8121}"/>
    <pc:docChg chg="addSld modSld">
      <pc:chgData name="Basa Martin" userId="S::basamartin@turr.hu::e21ddeb5-611c-439f-b107-f88098a14902" providerId="AD" clId="Web-{0C7F1FC0-23BC-4AC9-AC4E-72584B7C8121}" dt="2023-09-27T10:30:23.754" v="226" actId="1076"/>
      <pc:docMkLst>
        <pc:docMk/>
      </pc:docMkLst>
      <pc:sldChg chg="addSp modSp new mod setBg">
        <pc:chgData name="Basa Martin" userId="S::basamartin@turr.hu::e21ddeb5-611c-439f-b107-f88098a14902" providerId="AD" clId="Web-{0C7F1FC0-23BC-4AC9-AC4E-72584B7C8121}" dt="2023-09-27T10:26:27.716" v="139" actId="1076"/>
        <pc:sldMkLst>
          <pc:docMk/>
          <pc:sldMk cId="3954228971" sldId="284"/>
        </pc:sldMkLst>
        <pc:spChg chg="mod">
          <ac:chgData name="Basa Martin" userId="S::basamartin@turr.hu::e21ddeb5-611c-439f-b107-f88098a14902" providerId="AD" clId="Web-{0C7F1FC0-23BC-4AC9-AC4E-72584B7C8121}" dt="2023-09-27T10:26:00.809" v="135"/>
          <ac:spMkLst>
            <pc:docMk/>
            <pc:sldMk cId="3954228971" sldId="284"/>
            <ac:spMk id="2" creationId="{66B46891-FFD0-8554-425F-082E575D8912}"/>
          </ac:spMkLst>
        </pc:spChg>
        <pc:spChg chg="mod ord">
          <ac:chgData name="Basa Martin" userId="S::basamartin@turr.hu::e21ddeb5-611c-439f-b107-f88098a14902" providerId="AD" clId="Web-{0C7F1FC0-23BC-4AC9-AC4E-72584B7C8121}" dt="2023-09-27T10:26:00.809" v="135"/>
          <ac:spMkLst>
            <pc:docMk/>
            <pc:sldMk cId="3954228971" sldId="284"/>
            <ac:spMk id="3" creationId="{5A80205C-A0C2-06E1-40FE-0F5395E43CE5}"/>
          </ac:spMkLst>
        </pc:spChg>
        <pc:spChg chg="add mod">
          <ac:chgData name="Basa Martin" userId="S::basamartin@turr.hu::e21ddeb5-611c-439f-b107-f88098a14902" providerId="AD" clId="Web-{0C7F1FC0-23BC-4AC9-AC4E-72584B7C8121}" dt="2023-09-27T10:26:27.716" v="139" actId="1076"/>
          <ac:spMkLst>
            <pc:docMk/>
            <pc:sldMk cId="3954228971" sldId="284"/>
            <ac:spMk id="5" creationId="{41BFF748-7DA9-9DE4-2981-F509C0E80161}"/>
          </ac:spMkLst>
        </pc:spChg>
        <pc:picChg chg="add mod">
          <ac:chgData name="Basa Martin" userId="S::basamartin@turr.hu::e21ddeb5-611c-439f-b107-f88098a14902" providerId="AD" clId="Web-{0C7F1FC0-23BC-4AC9-AC4E-72584B7C8121}" dt="2023-09-27T10:26:00.809" v="135"/>
          <ac:picMkLst>
            <pc:docMk/>
            <pc:sldMk cId="3954228971" sldId="284"/>
            <ac:picMk id="4" creationId="{304F6003-35A8-C529-05E9-F4866B55D9E7}"/>
          </ac:picMkLst>
        </pc:picChg>
      </pc:sldChg>
      <pc:sldChg chg="addSp modSp new mod setBg setClrOvrMap">
        <pc:chgData name="Basa Martin" userId="S::basamartin@turr.hu::e21ddeb5-611c-439f-b107-f88098a14902" providerId="AD" clId="Web-{0C7F1FC0-23BC-4AC9-AC4E-72584B7C8121}" dt="2023-09-27T10:30:23.754" v="226" actId="1076"/>
        <pc:sldMkLst>
          <pc:docMk/>
          <pc:sldMk cId="3639872734" sldId="287"/>
        </pc:sldMkLst>
        <pc:spChg chg="mod">
          <ac:chgData name="Basa Martin" userId="S::basamartin@turr.hu::e21ddeb5-611c-439f-b107-f88098a14902" providerId="AD" clId="Web-{0C7F1FC0-23BC-4AC9-AC4E-72584B7C8121}" dt="2023-09-27T10:29:22.440" v="222"/>
          <ac:spMkLst>
            <pc:docMk/>
            <pc:sldMk cId="3639872734" sldId="287"/>
            <ac:spMk id="2" creationId="{75D34E6E-DA9A-FD42-FB95-E34B9C975728}"/>
          </ac:spMkLst>
        </pc:spChg>
        <pc:spChg chg="mod ord">
          <ac:chgData name="Basa Martin" userId="S::basamartin@turr.hu::e21ddeb5-611c-439f-b107-f88098a14902" providerId="AD" clId="Web-{0C7F1FC0-23BC-4AC9-AC4E-72584B7C8121}" dt="2023-09-27T10:29:22.440" v="222"/>
          <ac:spMkLst>
            <pc:docMk/>
            <pc:sldMk cId="3639872734" sldId="287"/>
            <ac:spMk id="3" creationId="{B9EBAC3D-D3DC-91B2-4319-06A74DAF27EA}"/>
          </ac:spMkLst>
        </pc:spChg>
        <pc:spChg chg="add mod">
          <ac:chgData name="Basa Martin" userId="S::basamartin@turr.hu::e21ddeb5-611c-439f-b107-f88098a14902" providerId="AD" clId="Web-{0C7F1FC0-23BC-4AC9-AC4E-72584B7C8121}" dt="2023-09-27T10:30:23.754" v="226" actId="1076"/>
          <ac:spMkLst>
            <pc:docMk/>
            <pc:sldMk cId="3639872734" sldId="287"/>
            <ac:spMk id="5" creationId="{8DE0B0D9-B723-5D57-30FF-2FB6319AB02C}"/>
          </ac:spMkLst>
        </pc:spChg>
        <pc:spChg chg="add">
          <ac:chgData name="Basa Martin" userId="S::basamartin@turr.hu::e21ddeb5-611c-439f-b107-f88098a14902" providerId="AD" clId="Web-{0C7F1FC0-23BC-4AC9-AC4E-72584B7C8121}" dt="2023-09-27T10:29:22.440" v="222"/>
          <ac:spMkLst>
            <pc:docMk/>
            <pc:sldMk cId="3639872734" sldId="287"/>
            <ac:spMk id="9" creationId="{124D9F5B-C72B-41EE-97C2-D3600B62717D}"/>
          </ac:spMkLst>
        </pc:spChg>
        <pc:grpChg chg="add">
          <ac:chgData name="Basa Martin" userId="S::basamartin@turr.hu::e21ddeb5-611c-439f-b107-f88098a14902" providerId="AD" clId="Web-{0C7F1FC0-23BC-4AC9-AC4E-72584B7C8121}" dt="2023-09-27T10:29:22.440" v="222"/>
          <ac:grpSpMkLst>
            <pc:docMk/>
            <pc:sldMk cId="3639872734" sldId="287"/>
            <ac:grpSpMk id="11" creationId="{0180A64C-1862-4B1B-8953-FA96DEE4C44F}"/>
          </ac:grpSpMkLst>
        </pc:grpChg>
        <pc:picChg chg="add mod">
          <ac:chgData name="Basa Martin" userId="S::basamartin@turr.hu::e21ddeb5-611c-439f-b107-f88098a14902" providerId="AD" clId="Web-{0C7F1FC0-23BC-4AC9-AC4E-72584B7C8121}" dt="2023-09-27T10:29:22.440" v="222"/>
          <ac:picMkLst>
            <pc:docMk/>
            <pc:sldMk cId="3639872734" sldId="287"/>
            <ac:picMk id="4" creationId="{DAEACD75-9BF7-1121-8FEB-1DBC70BDB82E}"/>
          </ac:picMkLst>
        </pc:picChg>
      </pc:sldChg>
    </pc:docChg>
  </pc:docChgLst>
  <pc:docChgLst>
    <pc:chgData clId="Web-{4FD99ED2-5950-007C-6D41-CA608B646A55}"/>
    <pc:docChg chg="modSld">
      <pc:chgData name="" userId="" providerId="" clId="Web-{4FD99ED2-5950-007C-6D41-CA608B646A55}" dt="2023-09-21T07:01:47.384" v="2" actId="20577"/>
      <pc:docMkLst>
        <pc:docMk/>
      </pc:docMkLst>
      <pc:sldChg chg="modSp">
        <pc:chgData name="" userId="" providerId="" clId="Web-{4FD99ED2-5950-007C-6D41-CA608B646A55}" dt="2023-09-21T07:01:47.384" v="2" actId="20577"/>
        <pc:sldMkLst>
          <pc:docMk/>
          <pc:sldMk cId="4266748471" sldId="256"/>
        </pc:sldMkLst>
        <pc:spChg chg="mod">
          <ac:chgData name="" userId="" providerId="" clId="Web-{4FD99ED2-5950-007C-6D41-CA608B646A55}" dt="2023-09-21T07:01:47.384" v="2" actId="20577"/>
          <ac:spMkLst>
            <pc:docMk/>
            <pc:sldMk cId="4266748471" sldId="256"/>
            <ac:spMk id="2" creationId="{00000000-0000-0000-0000-000000000000}"/>
          </ac:spMkLst>
        </pc:spChg>
      </pc:sldChg>
    </pc:docChg>
  </pc:docChgLst>
  <pc:docChgLst>
    <pc:chgData name="Lamp András" userId="S::lampandras@turr.hu::f62afd61-97c0-4675-9a58-4d02dbc5a399" providerId="AD" clId="Web-{9FEE2F81-7CB5-8FF1-F1B2-F99D06A527EC}"/>
    <pc:docChg chg="addSld modSld">
      <pc:chgData name="Lamp András" userId="S::lampandras@turr.hu::f62afd61-97c0-4675-9a58-4d02dbc5a399" providerId="AD" clId="Web-{9FEE2F81-7CB5-8FF1-F1B2-F99D06A527EC}" dt="2023-09-21T07:14:19.769" v="101" actId="20577"/>
      <pc:docMkLst>
        <pc:docMk/>
      </pc:docMkLst>
      <pc:sldChg chg="modSp">
        <pc:chgData name="Lamp András" userId="S::lampandras@turr.hu::f62afd61-97c0-4675-9a58-4d02dbc5a399" providerId="AD" clId="Web-{9FEE2F81-7CB5-8FF1-F1B2-F99D06A527EC}" dt="2023-09-21T07:04:59.432" v="5" actId="14100"/>
        <pc:sldMkLst>
          <pc:docMk/>
          <pc:sldMk cId="4266748471" sldId="256"/>
        </pc:sldMkLst>
        <pc:spChg chg="mod">
          <ac:chgData name="Lamp András" userId="S::lampandras@turr.hu::f62afd61-97c0-4675-9a58-4d02dbc5a399" providerId="AD" clId="Web-{9FEE2F81-7CB5-8FF1-F1B2-F99D06A527EC}" dt="2023-09-21T07:04:59.432" v="5" actId="14100"/>
          <ac:spMkLst>
            <pc:docMk/>
            <pc:sldMk cId="4266748471" sldId="256"/>
            <ac:spMk id="2" creationId="{00000000-0000-0000-0000-000000000000}"/>
          </ac:spMkLst>
        </pc:spChg>
      </pc:sldChg>
      <pc:sldChg chg="addSp delSp modSp">
        <pc:chgData name="Lamp András" userId="S::lampandras@turr.hu::f62afd61-97c0-4675-9a58-4d02dbc5a399" providerId="AD" clId="Web-{9FEE2F81-7CB5-8FF1-F1B2-F99D06A527EC}" dt="2023-09-21T07:04:17.165" v="4" actId="1076"/>
        <pc:sldMkLst>
          <pc:docMk/>
          <pc:sldMk cId="1632635407" sldId="257"/>
        </pc:sldMkLst>
        <pc:spChg chg="del">
          <ac:chgData name="Lamp András" userId="S::lampandras@turr.hu::f62afd61-97c0-4675-9a58-4d02dbc5a399" providerId="AD" clId="Web-{9FEE2F81-7CB5-8FF1-F1B2-F99D06A527EC}" dt="2023-09-21T07:04:09.962" v="0"/>
          <ac:spMkLst>
            <pc:docMk/>
            <pc:sldMk cId="1632635407" sldId="257"/>
            <ac:spMk id="3" creationId="{F32E4FDE-F575-0FED-A098-A4C7ED35A675}"/>
          </ac:spMkLst>
        </pc:spChg>
        <pc:picChg chg="add mod ord">
          <ac:chgData name="Lamp András" userId="S::lampandras@turr.hu::f62afd61-97c0-4675-9a58-4d02dbc5a399" providerId="AD" clId="Web-{9FEE2F81-7CB5-8FF1-F1B2-F99D06A527EC}" dt="2023-09-21T07:04:17.165" v="4" actId="1076"/>
          <ac:picMkLst>
            <pc:docMk/>
            <pc:sldMk cId="1632635407" sldId="257"/>
            <ac:picMk id="4" creationId="{F22C7421-4792-6BF5-B2B9-34CB77B8E5E0}"/>
          </ac:picMkLst>
        </pc:picChg>
      </pc:sldChg>
      <pc:sldChg chg="new">
        <pc:chgData name="Lamp András" userId="S::lampandras@turr.hu::f62afd61-97c0-4675-9a58-4d02dbc5a399" providerId="AD" clId="Web-{9FEE2F81-7CB5-8FF1-F1B2-F99D06A527EC}" dt="2023-09-21T07:05:16.886" v="6"/>
        <pc:sldMkLst>
          <pc:docMk/>
          <pc:sldMk cId="4057924840" sldId="258"/>
        </pc:sldMkLst>
      </pc:sldChg>
      <pc:sldChg chg="new">
        <pc:chgData name="Lamp András" userId="S::lampandras@turr.hu::f62afd61-97c0-4675-9a58-4d02dbc5a399" providerId="AD" clId="Web-{9FEE2F81-7CB5-8FF1-F1B2-F99D06A527EC}" dt="2023-09-21T07:05:17.371" v="7"/>
        <pc:sldMkLst>
          <pc:docMk/>
          <pc:sldMk cId="1436260275" sldId="259"/>
        </pc:sldMkLst>
      </pc:sldChg>
      <pc:sldChg chg="new">
        <pc:chgData name="Lamp András" userId="S::lampandras@turr.hu::f62afd61-97c0-4675-9a58-4d02dbc5a399" providerId="AD" clId="Web-{9FEE2F81-7CB5-8FF1-F1B2-F99D06A527EC}" dt="2023-09-21T07:05:17.714" v="8"/>
        <pc:sldMkLst>
          <pc:docMk/>
          <pc:sldMk cId="3993715531" sldId="260"/>
        </pc:sldMkLst>
      </pc:sldChg>
      <pc:sldChg chg="new">
        <pc:chgData name="Lamp András" userId="S::lampandras@turr.hu::f62afd61-97c0-4675-9a58-4d02dbc5a399" providerId="AD" clId="Web-{9FEE2F81-7CB5-8FF1-F1B2-F99D06A527EC}" dt="2023-09-21T07:05:18.324" v="9"/>
        <pc:sldMkLst>
          <pc:docMk/>
          <pc:sldMk cId="2036378395" sldId="261"/>
        </pc:sldMkLst>
      </pc:sldChg>
      <pc:sldChg chg="new">
        <pc:chgData name="Lamp András" userId="S::lampandras@turr.hu::f62afd61-97c0-4675-9a58-4d02dbc5a399" providerId="AD" clId="Web-{9FEE2F81-7CB5-8FF1-F1B2-F99D06A527EC}" dt="2023-09-21T07:05:18.949" v="10"/>
        <pc:sldMkLst>
          <pc:docMk/>
          <pc:sldMk cId="865394958" sldId="262"/>
        </pc:sldMkLst>
      </pc:sldChg>
      <pc:sldChg chg="new">
        <pc:chgData name="Lamp András" userId="S::lampandras@turr.hu::f62afd61-97c0-4675-9a58-4d02dbc5a399" providerId="AD" clId="Web-{9FEE2F81-7CB5-8FF1-F1B2-F99D06A527EC}" dt="2023-09-21T07:05:19.449" v="11"/>
        <pc:sldMkLst>
          <pc:docMk/>
          <pc:sldMk cId="2111713338" sldId="263"/>
        </pc:sldMkLst>
      </pc:sldChg>
      <pc:sldChg chg="new">
        <pc:chgData name="Lamp András" userId="S::lampandras@turr.hu::f62afd61-97c0-4675-9a58-4d02dbc5a399" providerId="AD" clId="Web-{9FEE2F81-7CB5-8FF1-F1B2-F99D06A527EC}" dt="2023-09-21T07:05:19.965" v="12"/>
        <pc:sldMkLst>
          <pc:docMk/>
          <pc:sldMk cId="1336966026" sldId="264"/>
        </pc:sldMkLst>
      </pc:sldChg>
      <pc:sldChg chg="new">
        <pc:chgData name="Lamp András" userId="S::lampandras@turr.hu::f62afd61-97c0-4675-9a58-4d02dbc5a399" providerId="AD" clId="Web-{9FEE2F81-7CB5-8FF1-F1B2-F99D06A527EC}" dt="2023-09-21T07:05:20.465" v="13"/>
        <pc:sldMkLst>
          <pc:docMk/>
          <pc:sldMk cId="3975144996" sldId="265"/>
        </pc:sldMkLst>
      </pc:sldChg>
      <pc:sldChg chg="new">
        <pc:chgData name="Lamp András" userId="S::lampandras@turr.hu::f62afd61-97c0-4675-9a58-4d02dbc5a399" providerId="AD" clId="Web-{9FEE2F81-7CB5-8FF1-F1B2-F99D06A527EC}" dt="2023-09-21T07:05:53.779" v="14"/>
        <pc:sldMkLst>
          <pc:docMk/>
          <pc:sldMk cId="2322395651" sldId="266"/>
        </pc:sldMkLst>
      </pc:sldChg>
      <pc:sldChg chg="new">
        <pc:chgData name="Lamp András" userId="S::lampandras@turr.hu::f62afd61-97c0-4675-9a58-4d02dbc5a399" providerId="AD" clId="Web-{9FEE2F81-7CB5-8FF1-F1B2-F99D06A527EC}" dt="2023-09-21T07:05:54.247" v="15"/>
        <pc:sldMkLst>
          <pc:docMk/>
          <pc:sldMk cId="1745404908" sldId="267"/>
        </pc:sldMkLst>
      </pc:sldChg>
      <pc:sldChg chg="new">
        <pc:chgData name="Lamp András" userId="S::lampandras@turr.hu::f62afd61-97c0-4675-9a58-4d02dbc5a399" providerId="AD" clId="Web-{9FEE2F81-7CB5-8FF1-F1B2-F99D06A527EC}" dt="2023-09-21T07:05:54.732" v="16"/>
        <pc:sldMkLst>
          <pc:docMk/>
          <pc:sldMk cId="3474369805" sldId="268"/>
        </pc:sldMkLst>
      </pc:sldChg>
      <pc:sldChg chg="addSp delSp modSp new mod setBg">
        <pc:chgData name="Lamp András" userId="S::lampandras@turr.hu::f62afd61-97c0-4675-9a58-4d02dbc5a399" providerId="AD" clId="Web-{9FEE2F81-7CB5-8FF1-F1B2-F99D06A527EC}" dt="2023-09-21T07:09:47.835" v="73"/>
        <pc:sldMkLst>
          <pc:docMk/>
          <pc:sldMk cId="2884029766" sldId="269"/>
        </pc:sldMkLst>
        <pc:spChg chg="mod ord">
          <ac:chgData name="Lamp András" userId="S::lampandras@turr.hu::f62afd61-97c0-4675-9a58-4d02dbc5a399" providerId="AD" clId="Web-{9FEE2F81-7CB5-8FF1-F1B2-F99D06A527EC}" dt="2023-09-21T07:09:47.835" v="73"/>
          <ac:spMkLst>
            <pc:docMk/>
            <pc:sldMk cId="2884029766" sldId="269"/>
            <ac:spMk id="2" creationId="{4F42EA1E-B59D-E3C4-A19F-19DB71538AAD}"/>
          </ac:spMkLst>
        </pc:spChg>
        <pc:spChg chg="del mod">
          <ac:chgData name="Lamp András" userId="S::lampandras@turr.hu::f62afd61-97c0-4675-9a58-4d02dbc5a399" providerId="AD" clId="Web-{9FEE2F81-7CB5-8FF1-F1B2-F99D06A527EC}" dt="2023-09-21T07:09:13.412" v="67"/>
          <ac:spMkLst>
            <pc:docMk/>
            <pc:sldMk cId="2884029766" sldId="269"/>
            <ac:spMk id="3" creationId="{280308D2-CF43-51E1-8B92-341B70E509EC}"/>
          </ac:spMkLst>
        </pc:spChg>
        <pc:spChg chg="add del mod">
          <ac:chgData name="Lamp András" userId="S::lampandras@turr.hu::f62afd61-97c0-4675-9a58-4d02dbc5a399" providerId="AD" clId="Web-{9FEE2F81-7CB5-8FF1-F1B2-F99D06A527EC}" dt="2023-09-21T07:09:44.351" v="72"/>
          <ac:spMkLst>
            <pc:docMk/>
            <pc:sldMk cId="2884029766" sldId="269"/>
            <ac:spMk id="6" creationId="{8F989022-27ED-D20E-3931-2D835E78A9B1}"/>
          </ac:spMkLst>
        </pc:spChg>
        <pc:spChg chg="add">
          <ac:chgData name="Lamp András" userId="S::lampandras@turr.hu::f62afd61-97c0-4675-9a58-4d02dbc5a399" providerId="AD" clId="Web-{9FEE2F81-7CB5-8FF1-F1B2-F99D06A527EC}" dt="2023-09-21T07:09:47.835" v="73"/>
          <ac:spMkLst>
            <pc:docMk/>
            <pc:sldMk cId="2884029766" sldId="269"/>
            <ac:spMk id="22" creationId="{7A675F33-98AF-4B83-A3BB-0780A23145E6}"/>
          </ac:spMkLst>
        </pc:spChg>
        <pc:picChg chg="add del mod ord">
          <ac:chgData name="Lamp András" userId="S::lampandras@turr.hu::f62afd61-97c0-4675-9a58-4d02dbc5a399" providerId="AD" clId="Web-{9FEE2F81-7CB5-8FF1-F1B2-F99D06A527EC}" dt="2023-09-21T07:09:26.006" v="70"/>
          <ac:picMkLst>
            <pc:docMk/>
            <pc:sldMk cId="2884029766" sldId="269"/>
            <ac:picMk id="4" creationId="{704E099A-20E2-867D-13EC-7003D2DD81BD}"/>
          </ac:picMkLst>
        </pc:picChg>
        <pc:picChg chg="add mod ord">
          <ac:chgData name="Lamp András" userId="S::lampandras@turr.hu::f62afd61-97c0-4675-9a58-4d02dbc5a399" providerId="AD" clId="Web-{9FEE2F81-7CB5-8FF1-F1B2-F99D06A527EC}" dt="2023-09-21T07:09:47.835" v="73"/>
          <ac:picMkLst>
            <pc:docMk/>
            <pc:sldMk cId="2884029766" sldId="269"/>
            <ac:picMk id="7" creationId="{A6350AB8-6398-2010-A76C-88CADB4D0DAD}"/>
          </ac:picMkLst>
        </pc:pic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12" creationId="{8FD48FB1-66D8-4676-B0AA-C139A1DB78D1}"/>
          </ac:cxnSpMkLst>
        </pc:cxn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14" creationId="{F033F5AE-6728-4F19-8DED-658E674B31B9}"/>
          </ac:cxnSpMkLst>
        </pc:cxn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16" creationId="{82C7D74A-18BA-4709-A808-44E8815C4430}"/>
          </ac:cxnSpMkLst>
        </pc:cxn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18" creationId="{B5164A3F-1561-4039-8185-AB0EEB713EA7}"/>
          </ac:cxnSpMkLst>
        </pc:cxnChg>
        <pc:cxnChg chg="add">
          <ac:chgData name="Lamp András" userId="S::lampandras@turr.hu::f62afd61-97c0-4675-9a58-4d02dbc5a399" providerId="AD" clId="Web-{9FEE2F81-7CB5-8FF1-F1B2-F99D06A527EC}" dt="2023-09-21T07:09:47.835" v="73"/>
          <ac:cxnSpMkLst>
            <pc:docMk/>
            <pc:sldMk cId="2884029766" sldId="269"/>
            <ac:cxnSpMk id="20" creationId="{2A35DB53-42BE-460E-9CA1-1294C98463CB}"/>
          </ac:cxnSpMkLst>
        </pc:cxnChg>
      </pc:sldChg>
      <pc:sldChg chg="modSp new">
        <pc:chgData name="Lamp András" userId="S::lampandras@turr.hu::f62afd61-97c0-4675-9a58-4d02dbc5a399" providerId="AD" clId="Web-{9FEE2F81-7CB5-8FF1-F1B2-F99D06A527EC}" dt="2023-09-21T07:14:19.769" v="101" actId="20577"/>
        <pc:sldMkLst>
          <pc:docMk/>
          <pc:sldMk cId="4109646268" sldId="270"/>
        </pc:sldMkLst>
        <pc:spChg chg="mod">
          <ac:chgData name="Lamp András" userId="S::lampandras@turr.hu::f62afd61-97c0-4675-9a58-4d02dbc5a399" providerId="AD" clId="Web-{9FEE2F81-7CB5-8FF1-F1B2-F99D06A527EC}" dt="2023-09-21T07:12:55.422" v="97" actId="1076"/>
          <ac:spMkLst>
            <pc:docMk/>
            <pc:sldMk cId="4109646268" sldId="270"/>
            <ac:spMk id="2" creationId="{218AF626-06F3-318C-4F06-D41B8DC021C5}"/>
          </ac:spMkLst>
        </pc:spChg>
        <pc:spChg chg="mod">
          <ac:chgData name="Lamp András" userId="S::lampandras@turr.hu::f62afd61-97c0-4675-9a58-4d02dbc5a399" providerId="AD" clId="Web-{9FEE2F81-7CB5-8FF1-F1B2-F99D06A527EC}" dt="2023-09-21T07:14:19.769" v="101" actId="20577"/>
          <ac:spMkLst>
            <pc:docMk/>
            <pc:sldMk cId="4109646268" sldId="270"/>
            <ac:spMk id="3" creationId="{AC3AF383-EF13-949A-8D04-09C8FA4DDAF4}"/>
          </ac:spMkLst>
        </pc:spChg>
      </pc:sldChg>
      <pc:sldChg chg="new">
        <pc:chgData name="Lamp András" userId="S::lampandras@turr.hu::f62afd61-97c0-4675-9a58-4d02dbc5a399" providerId="AD" clId="Web-{9FEE2F81-7CB5-8FF1-F1B2-F99D06A527EC}" dt="2023-09-21T07:05:56.326" v="19"/>
        <pc:sldMkLst>
          <pc:docMk/>
          <pc:sldMk cId="1742839160" sldId="271"/>
        </pc:sldMkLst>
      </pc:sldChg>
      <pc:sldChg chg="new">
        <pc:chgData name="Lamp András" userId="S::lampandras@turr.hu::f62afd61-97c0-4675-9a58-4d02dbc5a399" providerId="AD" clId="Web-{9FEE2F81-7CB5-8FF1-F1B2-F99D06A527EC}" dt="2023-09-21T07:05:56.779" v="20"/>
        <pc:sldMkLst>
          <pc:docMk/>
          <pc:sldMk cId="3163778937" sldId="272"/>
        </pc:sldMkLst>
      </pc:sldChg>
      <pc:sldChg chg="new">
        <pc:chgData name="Lamp András" userId="S::lampandras@turr.hu::f62afd61-97c0-4675-9a58-4d02dbc5a399" providerId="AD" clId="Web-{9FEE2F81-7CB5-8FF1-F1B2-F99D06A527EC}" dt="2023-09-21T07:05:57.263" v="21"/>
        <pc:sldMkLst>
          <pc:docMk/>
          <pc:sldMk cId="1367911604" sldId="273"/>
        </pc:sldMkLst>
      </pc:sldChg>
      <pc:sldChg chg="new">
        <pc:chgData name="Lamp András" userId="S::lampandras@turr.hu::f62afd61-97c0-4675-9a58-4d02dbc5a399" providerId="AD" clId="Web-{9FEE2F81-7CB5-8FF1-F1B2-F99D06A527EC}" dt="2023-09-21T07:05:57.841" v="22"/>
        <pc:sldMkLst>
          <pc:docMk/>
          <pc:sldMk cId="3740473166" sldId="274"/>
        </pc:sldMkLst>
      </pc:sldChg>
      <pc:sldChg chg="new">
        <pc:chgData name="Lamp András" userId="S::lampandras@turr.hu::f62afd61-97c0-4675-9a58-4d02dbc5a399" providerId="AD" clId="Web-{9FEE2F81-7CB5-8FF1-F1B2-F99D06A527EC}" dt="2023-09-21T07:05:58.201" v="23"/>
        <pc:sldMkLst>
          <pc:docMk/>
          <pc:sldMk cId="3052327886" sldId="275"/>
        </pc:sldMkLst>
      </pc:sldChg>
      <pc:sldChg chg="new">
        <pc:chgData name="Lamp András" userId="S::lampandras@turr.hu::f62afd61-97c0-4675-9a58-4d02dbc5a399" providerId="AD" clId="Web-{9FEE2F81-7CB5-8FF1-F1B2-F99D06A527EC}" dt="2023-09-21T07:05:58.638" v="24"/>
        <pc:sldMkLst>
          <pc:docMk/>
          <pc:sldMk cId="2823293608" sldId="276"/>
        </pc:sldMkLst>
      </pc:sldChg>
      <pc:sldChg chg="new">
        <pc:chgData name="Lamp András" userId="S::lampandras@turr.hu::f62afd61-97c0-4675-9a58-4d02dbc5a399" providerId="AD" clId="Web-{9FEE2F81-7CB5-8FF1-F1B2-F99D06A527EC}" dt="2023-09-21T07:05:59.341" v="25"/>
        <pc:sldMkLst>
          <pc:docMk/>
          <pc:sldMk cId="397807515" sldId="277"/>
        </pc:sldMkLst>
      </pc:sldChg>
      <pc:sldChg chg="new">
        <pc:chgData name="Lamp András" userId="S::lampandras@turr.hu::f62afd61-97c0-4675-9a58-4d02dbc5a399" providerId="AD" clId="Web-{9FEE2F81-7CB5-8FF1-F1B2-F99D06A527EC}" dt="2023-09-21T07:05:59.998" v="26"/>
        <pc:sldMkLst>
          <pc:docMk/>
          <pc:sldMk cId="2294874105" sldId="278"/>
        </pc:sldMkLst>
      </pc:sldChg>
      <pc:sldChg chg="new">
        <pc:chgData name="Lamp András" userId="S::lampandras@turr.hu::f62afd61-97c0-4675-9a58-4d02dbc5a399" providerId="AD" clId="Web-{9FEE2F81-7CB5-8FF1-F1B2-F99D06A527EC}" dt="2023-09-21T07:06:00.794" v="27"/>
        <pc:sldMkLst>
          <pc:docMk/>
          <pc:sldMk cId="454373769" sldId="279"/>
        </pc:sldMkLst>
      </pc:sldChg>
      <pc:sldChg chg="new">
        <pc:chgData name="Lamp András" userId="S::lampandras@turr.hu::f62afd61-97c0-4675-9a58-4d02dbc5a399" providerId="AD" clId="Web-{9FEE2F81-7CB5-8FF1-F1B2-F99D06A527EC}" dt="2023-09-21T07:06:01.294" v="28"/>
        <pc:sldMkLst>
          <pc:docMk/>
          <pc:sldMk cId="2707855219" sldId="280"/>
        </pc:sldMkLst>
      </pc:sldChg>
    </pc:docChg>
  </pc:docChgLst>
  <pc:docChgLst>
    <pc:chgData name="Vér Bence" userId="S::verbence@turr.hu::4d96f8ba-3497-49d6-8367-98dddb13d2ce" providerId="AD" clId="Web-{941C2D40-C8A4-279C-301C-55EC7FE03910}"/>
    <pc:docChg chg="addSld modSld">
      <pc:chgData name="Vér Bence" userId="S::verbence@turr.hu::4d96f8ba-3497-49d6-8367-98dddb13d2ce" providerId="AD" clId="Web-{941C2D40-C8A4-279C-301C-55EC7FE03910}" dt="2023-09-27T10:29:01.826" v="182" actId="20577"/>
      <pc:docMkLst>
        <pc:docMk/>
      </pc:docMkLst>
      <pc:sldChg chg="delSp modSp">
        <pc:chgData name="Vér Bence" userId="S::verbence@turr.hu::4d96f8ba-3497-49d6-8367-98dddb13d2ce" providerId="AD" clId="Web-{941C2D40-C8A4-279C-301C-55EC7FE03910}" dt="2023-09-27T10:21:58.715" v="1"/>
        <pc:sldMkLst>
          <pc:docMk/>
          <pc:sldMk cId="4266748471" sldId="256"/>
        </pc:sldMkLst>
        <pc:spChg chg="del mod">
          <ac:chgData name="Vér Bence" userId="S::verbence@turr.hu::4d96f8ba-3497-49d6-8367-98dddb13d2ce" providerId="AD" clId="Web-{941C2D40-C8A4-279C-301C-55EC7FE03910}" dt="2023-09-27T10:21:58.715" v="1"/>
          <ac:spMkLst>
            <pc:docMk/>
            <pc:sldMk cId="4266748471" sldId="256"/>
            <ac:spMk id="3" creationId="{00000000-0000-0000-0000-000000000000}"/>
          </ac:spMkLst>
        </pc:spChg>
      </pc:sldChg>
      <pc:sldChg chg="modSp">
        <pc:chgData name="Vér Bence" userId="S::verbence@turr.hu::4d96f8ba-3497-49d6-8367-98dddb13d2ce" providerId="AD" clId="Web-{941C2D40-C8A4-279C-301C-55EC7FE03910}" dt="2023-09-27T10:23:13.093" v="5" actId="20577"/>
        <pc:sldMkLst>
          <pc:docMk/>
          <pc:sldMk cId="4109646268" sldId="270"/>
        </pc:sldMkLst>
        <pc:spChg chg="mod">
          <ac:chgData name="Vér Bence" userId="S::verbence@turr.hu::4d96f8ba-3497-49d6-8367-98dddb13d2ce" providerId="AD" clId="Web-{941C2D40-C8A4-279C-301C-55EC7FE03910}" dt="2023-09-27T10:23:13.093" v="5" actId="20577"/>
          <ac:spMkLst>
            <pc:docMk/>
            <pc:sldMk cId="4109646268" sldId="270"/>
            <ac:spMk id="3" creationId="{AC3AF383-EF13-949A-8D04-09C8FA4DDAF4}"/>
          </ac:spMkLst>
        </pc:spChg>
      </pc:sldChg>
      <pc:sldChg chg="modSp">
        <pc:chgData name="Vér Bence" userId="S::verbence@turr.hu::4d96f8ba-3497-49d6-8367-98dddb13d2ce" providerId="AD" clId="Web-{941C2D40-C8A4-279C-301C-55EC7FE03910}" dt="2023-09-27T10:26:35.617" v="124" actId="20577"/>
        <pc:sldMkLst>
          <pc:docMk/>
          <pc:sldMk cId="1189202490" sldId="281"/>
        </pc:sldMkLst>
        <pc:spChg chg="mod">
          <ac:chgData name="Vér Bence" userId="S::verbence@turr.hu::4d96f8ba-3497-49d6-8367-98dddb13d2ce" providerId="AD" clId="Web-{941C2D40-C8A4-279C-301C-55EC7FE03910}" dt="2023-09-27T10:26:35.617" v="124" actId="20577"/>
          <ac:spMkLst>
            <pc:docMk/>
            <pc:sldMk cId="1189202490" sldId="281"/>
            <ac:spMk id="3" creationId="{17D0957B-E7E9-8788-F37B-EA7353D64E6F}"/>
          </ac:spMkLst>
        </pc:spChg>
      </pc:sldChg>
      <pc:sldChg chg="modSp add replId">
        <pc:chgData name="Vér Bence" userId="S::verbence@turr.hu::4d96f8ba-3497-49d6-8367-98dddb13d2ce" providerId="AD" clId="Web-{941C2D40-C8A4-279C-301C-55EC7FE03910}" dt="2023-09-27T10:29:01.826" v="182" actId="20577"/>
        <pc:sldMkLst>
          <pc:docMk/>
          <pc:sldMk cId="2875528474" sldId="288"/>
        </pc:sldMkLst>
        <pc:spChg chg="mod">
          <ac:chgData name="Vér Bence" userId="S::verbence@turr.hu::4d96f8ba-3497-49d6-8367-98dddb13d2ce" providerId="AD" clId="Web-{941C2D40-C8A4-279C-301C-55EC7FE03910}" dt="2023-09-27T10:27:20.463" v="129" actId="20577"/>
          <ac:spMkLst>
            <pc:docMk/>
            <pc:sldMk cId="2875528474" sldId="288"/>
            <ac:spMk id="2" creationId="{9902CDE5-4308-2256-197D-74209562B52E}"/>
          </ac:spMkLst>
        </pc:spChg>
        <pc:spChg chg="mod">
          <ac:chgData name="Vér Bence" userId="S::verbence@turr.hu::4d96f8ba-3497-49d6-8367-98dddb13d2ce" providerId="AD" clId="Web-{941C2D40-C8A4-279C-301C-55EC7FE03910}" dt="2023-09-27T10:29:01.826" v="182" actId="20577"/>
          <ac:spMkLst>
            <pc:docMk/>
            <pc:sldMk cId="2875528474" sldId="288"/>
            <ac:spMk id="3" creationId="{B6715902-4B5A-0561-2360-1501C7F1C7AD}"/>
          </ac:spMkLst>
        </pc:spChg>
      </pc:sldChg>
    </pc:docChg>
  </pc:docChgLst>
  <pc:docChgLst>
    <pc:chgData name="Kraljevic Darjan" userId="S::kraljevicdarjan@turr.hu::501df101-cc8f-40a4-83d5-bceb588386a8" providerId="AD" clId="Web-{CBFAF9F7-1F9B-EEEF-A3D6-BD422348ADB0}"/>
    <pc:docChg chg="addSld modSld sldOrd">
      <pc:chgData name="Kraljevic Darjan" userId="S::kraljevicdarjan@turr.hu::501df101-cc8f-40a4-83d5-bceb588386a8" providerId="AD" clId="Web-{CBFAF9F7-1F9B-EEEF-A3D6-BD422348ADB0}" dt="2023-09-27T10:28:42.378" v="88"/>
      <pc:docMkLst>
        <pc:docMk/>
      </pc:docMkLst>
      <pc:sldChg chg="addSp delSp modSp new ord">
        <pc:chgData name="Kraljevic Darjan" userId="S::kraljevicdarjan@turr.hu::501df101-cc8f-40a4-83d5-bceb588386a8" providerId="AD" clId="Web-{CBFAF9F7-1F9B-EEEF-A3D6-BD422348ADB0}" dt="2023-09-27T10:28:42.378" v="88"/>
        <pc:sldMkLst>
          <pc:docMk/>
          <pc:sldMk cId="101495356" sldId="285"/>
        </pc:sldMkLst>
        <pc:spChg chg="mod">
          <ac:chgData name="Kraljevic Darjan" userId="S::kraljevicdarjan@turr.hu::501df101-cc8f-40a4-83d5-bceb588386a8" providerId="AD" clId="Web-{CBFAF9F7-1F9B-EEEF-A3D6-BD422348ADB0}" dt="2023-09-27T10:24:48.715" v="29" actId="1076"/>
          <ac:spMkLst>
            <pc:docMk/>
            <pc:sldMk cId="101495356" sldId="285"/>
            <ac:spMk id="2" creationId="{2B95F5E5-8E3C-F704-D1C3-996665E7EBAF}"/>
          </ac:spMkLst>
        </pc:spChg>
        <pc:spChg chg="del mod">
          <ac:chgData name="Kraljevic Darjan" userId="S::kraljevicdarjan@turr.hu::501df101-cc8f-40a4-83d5-bceb588386a8" providerId="AD" clId="Web-{CBFAF9F7-1F9B-EEEF-A3D6-BD422348ADB0}" dt="2023-09-27T10:23:38.041" v="18"/>
          <ac:spMkLst>
            <pc:docMk/>
            <pc:sldMk cId="101495356" sldId="285"/>
            <ac:spMk id="3" creationId="{2D779FDD-AD52-93A3-788D-DFC36766EA2F}"/>
          </ac:spMkLst>
        </pc:spChg>
        <pc:spChg chg="add mod">
          <ac:chgData name="Kraljevic Darjan" userId="S::kraljevicdarjan@turr.hu::501df101-cc8f-40a4-83d5-bceb588386a8" providerId="AD" clId="Web-{CBFAF9F7-1F9B-EEEF-A3D6-BD422348ADB0}" dt="2023-09-27T10:25:48.717" v="61" actId="20577"/>
          <ac:spMkLst>
            <pc:docMk/>
            <pc:sldMk cId="101495356" sldId="285"/>
            <ac:spMk id="5" creationId="{B7A4E32B-01FA-D0B5-84E3-A5CE1EC8ACD9}"/>
          </ac:spMkLst>
        </pc:spChg>
        <pc:picChg chg="add mod ord">
          <ac:chgData name="Kraljevic Darjan" userId="S::kraljevicdarjan@turr.hu::501df101-cc8f-40a4-83d5-bceb588386a8" providerId="AD" clId="Web-{CBFAF9F7-1F9B-EEEF-A3D6-BD422348ADB0}" dt="2023-09-27T10:24:44.277" v="28" actId="1076"/>
          <ac:picMkLst>
            <pc:docMk/>
            <pc:sldMk cId="101495356" sldId="285"/>
            <ac:picMk id="4" creationId="{8E1A1D7E-06F9-6A96-E227-8A1958C509FF}"/>
          </ac:picMkLst>
        </pc:picChg>
      </pc:sldChg>
      <pc:sldChg chg="addSp delSp modSp new">
        <pc:chgData name="Kraljevic Darjan" userId="S::kraljevicdarjan@turr.hu::501df101-cc8f-40a4-83d5-bceb588386a8" providerId="AD" clId="Web-{CBFAF9F7-1F9B-EEEF-A3D6-BD422348ADB0}" dt="2023-09-27T10:28:32.893" v="87" actId="1076"/>
        <pc:sldMkLst>
          <pc:docMk/>
          <pc:sldMk cId="780059761" sldId="286"/>
        </pc:sldMkLst>
        <pc:spChg chg="mod">
          <ac:chgData name="Kraljevic Darjan" userId="S::kraljevicdarjan@turr.hu::501df101-cc8f-40a4-83d5-bceb588386a8" providerId="AD" clId="Web-{CBFAF9F7-1F9B-EEEF-A3D6-BD422348ADB0}" dt="2023-09-27T10:28:27.799" v="85" actId="1076"/>
          <ac:spMkLst>
            <pc:docMk/>
            <pc:sldMk cId="780059761" sldId="286"/>
            <ac:spMk id="2" creationId="{1AC719B2-AD94-DDA0-3694-692A2B6618DD}"/>
          </ac:spMkLst>
        </pc:spChg>
        <pc:spChg chg="del mod">
          <ac:chgData name="Kraljevic Darjan" userId="S::kraljevicdarjan@turr.hu::501df101-cc8f-40a4-83d5-bceb588386a8" providerId="AD" clId="Web-{CBFAF9F7-1F9B-EEEF-A3D6-BD422348ADB0}" dt="2023-09-27T10:27:21.032" v="77"/>
          <ac:spMkLst>
            <pc:docMk/>
            <pc:sldMk cId="780059761" sldId="286"/>
            <ac:spMk id="3" creationId="{F6EB503D-B5D0-ABDC-571C-B73C9B999C0A}"/>
          </ac:spMkLst>
        </pc:spChg>
        <pc:picChg chg="add mod ord">
          <ac:chgData name="Kraljevic Darjan" userId="S::kraljevicdarjan@turr.hu::501df101-cc8f-40a4-83d5-bceb588386a8" providerId="AD" clId="Web-{CBFAF9F7-1F9B-EEEF-A3D6-BD422348ADB0}" dt="2023-09-27T10:28:32.893" v="87" actId="1076"/>
          <ac:picMkLst>
            <pc:docMk/>
            <pc:sldMk cId="780059761" sldId="286"/>
            <ac:picMk id="4" creationId="{CCD2251B-A8BB-D2A8-D19D-0FC2F4405B42}"/>
          </ac:picMkLst>
        </pc:picChg>
      </pc:sldChg>
    </pc:docChg>
  </pc:docChgLst>
  <pc:docChgLst>
    <pc:chgData name="Vér Bence" userId="S::verbence@turr.hu::4d96f8ba-3497-49d6-8367-98dddb13d2ce" providerId="AD" clId="Web-{D9FADF0C-B415-82E5-C75C-D0368351A8F1}"/>
    <pc:docChg chg="modSld">
      <pc:chgData name="Vér Bence" userId="S::verbence@turr.hu::4d96f8ba-3497-49d6-8367-98dddb13d2ce" providerId="AD" clId="Web-{D9FADF0C-B415-82E5-C75C-D0368351A8F1}" dt="2023-09-21T07:34:19.566" v="184" actId="20577"/>
      <pc:docMkLst>
        <pc:docMk/>
      </pc:docMkLst>
      <pc:sldChg chg="modSp">
        <pc:chgData name="Vér Bence" userId="S::verbence@turr.hu::4d96f8ba-3497-49d6-8367-98dddb13d2ce" providerId="AD" clId="Web-{D9FADF0C-B415-82E5-C75C-D0368351A8F1}" dt="2023-09-21T07:04:51.018" v="91" actId="20577"/>
        <pc:sldMkLst>
          <pc:docMk/>
          <pc:sldMk cId="4266748471" sldId="256"/>
        </pc:sldMkLst>
        <pc:spChg chg="mod">
          <ac:chgData name="Vér Bence" userId="S::verbence@turr.hu::4d96f8ba-3497-49d6-8367-98dddb13d2ce" providerId="AD" clId="Web-{D9FADF0C-B415-82E5-C75C-D0368351A8F1}" dt="2023-09-21T07:03:59.016" v="33" actId="20577"/>
          <ac:spMkLst>
            <pc:docMk/>
            <pc:sldMk cId="4266748471" sldId="256"/>
            <ac:spMk id="3" creationId="{00000000-0000-0000-0000-000000000000}"/>
          </ac:spMkLst>
        </pc:spChg>
        <pc:spChg chg="mod">
          <ac:chgData name="Vér Bence" userId="S::verbence@turr.hu::4d96f8ba-3497-49d6-8367-98dddb13d2ce" providerId="AD" clId="Web-{D9FADF0C-B415-82E5-C75C-D0368351A8F1}" dt="2023-09-21T07:04:51.018" v="91" actId="20577"/>
          <ac:spMkLst>
            <pc:docMk/>
            <pc:sldMk cId="4266748471" sldId="256"/>
            <ac:spMk id="16" creationId="{655BB87F-B98E-96D2-1B7A-443703B5449A}"/>
          </ac:spMkLst>
        </pc:spChg>
      </pc:sldChg>
      <pc:sldChg chg="delSp modSp delAnim">
        <pc:chgData name="Vér Bence" userId="S::verbence@turr.hu::4d96f8ba-3497-49d6-8367-98dddb13d2ce" providerId="AD" clId="Web-{D9FADF0C-B415-82E5-C75C-D0368351A8F1}" dt="2023-09-21T07:25:53.396" v="171" actId="1076"/>
        <pc:sldMkLst>
          <pc:docMk/>
          <pc:sldMk cId="1632635407" sldId="257"/>
        </pc:sldMkLst>
        <pc:spChg chg="mod">
          <ac:chgData name="Vér Bence" userId="S::verbence@turr.hu::4d96f8ba-3497-49d6-8367-98dddb13d2ce" providerId="AD" clId="Web-{D9FADF0C-B415-82E5-C75C-D0368351A8F1}" dt="2023-09-21T07:25:44.270" v="168" actId="20577"/>
          <ac:spMkLst>
            <pc:docMk/>
            <pc:sldMk cId="1632635407" sldId="257"/>
            <ac:spMk id="7" creationId="{5264D29A-2245-BFEF-33B1-0394D83E36A2}"/>
          </ac:spMkLst>
        </pc:spChg>
        <pc:spChg chg="del mod">
          <ac:chgData name="Vér Bence" userId="S::verbence@turr.hu::4d96f8ba-3497-49d6-8367-98dddb13d2ce" providerId="AD" clId="Web-{D9FADF0C-B415-82E5-C75C-D0368351A8F1}" dt="2023-09-21T07:11:43.748" v="116"/>
          <ac:spMkLst>
            <pc:docMk/>
            <pc:sldMk cId="1632635407" sldId="257"/>
            <ac:spMk id="14" creationId="{12F88E23-8DBA-ADF8-0DA5-4249A1AD2728}"/>
          </ac:spMkLst>
        </pc:spChg>
        <pc:picChg chg="mod">
          <ac:chgData name="Vér Bence" userId="S::verbence@turr.hu::4d96f8ba-3497-49d6-8367-98dddb13d2ce" providerId="AD" clId="Web-{D9FADF0C-B415-82E5-C75C-D0368351A8F1}" dt="2023-09-21T07:25:53.396" v="171" actId="1076"/>
          <ac:picMkLst>
            <pc:docMk/>
            <pc:sldMk cId="1632635407" sldId="257"/>
            <ac:picMk id="3" creationId="{5FE1F2CF-EF4A-D600-45D8-495948C084A4}"/>
          </ac:picMkLst>
        </pc:picChg>
        <pc:picChg chg="mod">
          <ac:chgData name="Vér Bence" userId="S::verbence@turr.hu::4d96f8ba-3497-49d6-8367-98dddb13d2ce" providerId="AD" clId="Web-{D9FADF0C-B415-82E5-C75C-D0368351A8F1}" dt="2023-09-21T07:25:53.239" v="169" actId="1076"/>
          <ac:picMkLst>
            <pc:docMk/>
            <pc:sldMk cId="1632635407" sldId="257"/>
            <ac:picMk id="5" creationId="{B5E2403F-C45F-4D4F-EC85-633707BC5486}"/>
          </ac:picMkLst>
        </pc:picChg>
        <pc:picChg chg="mod modCrop">
          <ac:chgData name="Vér Bence" userId="S::verbence@turr.hu::4d96f8ba-3497-49d6-8367-98dddb13d2ce" providerId="AD" clId="Web-{D9FADF0C-B415-82E5-C75C-D0368351A8F1}" dt="2023-09-21T07:25:53.364" v="170" actId="1076"/>
          <ac:picMkLst>
            <pc:docMk/>
            <pc:sldMk cId="1632635407" sldId="257"/>
            <ac:picMk id="12" creationId="{A08097E7-8344-CEC6-E929-9BC56CDE3500}"/>
          </ac:picMkLst>
        </pc:picChg>
      </pc:sldChg>
      <pc:sldChg chg="addSp modSp">
        <pc:chgData name="Vér Bence" userId="S::verbence@turr.hu::4d96f8ba-3497-49d6-8367-98dddb13d2ce" providerId="AD" clId="Web-{D9FADF0C-B415-82E5-C75C-D0368351A8F1}" dt="2023-09-21T07:16:03.442" v="127" actId="1076"/>
        <pc:sldMkLst>
          <pc:docMk/>
          <pc:sldMk cId="2884029766" sldId="269"/>
        </pc:sldMkLst>
        <pc:spChg chg="add mod">
          <ac:chgData name="Vér Bence" userId="S::verbence@turr.hu::4d96f8ba-3497-49d6-8367-98dddb13d2ce" providerId="AD" clId="Web-{D9FADF0C-B415-82E5-C75C-D0368351A8F1}" dt="2023-09-21T07:16:03.442" v="127" actId="1076"/>
          <ac:spMkLst>
            <pc:docMk/>
            <pc:sldMk cId="2884029766" sldId="269"/>
            <ac:spMk id="5" creationId="{A70D5830-B309-DF70-0665-9C539D1B9758}"/>
          </ac:spMkLst>
        </pc:spChg>
      </pc:sldChg>
      <pc:sldChg chg="modSp">
        <pc:chgData name="Vér Bence" userId="S::verbence@turr.hu::4d96f8ba-3497-49d6-8367-98dddb13d2ce" providerId="AD" clId="Web-{D9FADF0C-B415-82E5-C75C-D0368351A8F1}" dt="2023-09-21T07:13:01.078" v="117" actId="1076"/>
        <pc:sldMkLst>
          <pc:docMk/>
          <pc:sldMk cId="4109646268" sldId="270"/>
        </pc:sldMkLst>
        <pc:spChg chg="mod">
          <ac:chgData name="Vér Bence" userId="S::verbence@turr.hu::4d96f8ba-3497-49d6-8367-98dddb13d2ce" providerId="AD" clId="Web-{D9FADF0C-B415-82E5-C75C-D0368351A8F1}" dt="2023-09-21T07:13:01.078" v="117" actId="1076"/>
          <ac:spMkLst>
            <pc:docMk/>
            <pc:sldMk cId="4109646268" sldId="270"/>
            <ac:spMk id="3" creationId="{AC3AF383-EF13-949A-8D04-09C8FA4DDAF4}"/>
          </ac:spMkLst>
        </pc:spChg>
      </pc:sldChg>
      <pc:sldChg chg="modSp mod modClrScheme chgLayout">
        <pc:chgData name="Vér Bence" userId="S::verbence@turr.hu::4d96f8ba-3497-49d6-8367-98dddb13d2ce" providerId="AD" clId="Web-{D9FADF0C-B415-82E5-C75C-D0368351A8F1}" dt="2023-09-21T07:34:19.566" v="184" actId="20577"/>
        <pc:sldMkLst>
          <pc:docMk/>
          <pc:sldMk cId="1742839160" sldId="271"/>
        </pc:sldMkLst>
        <pc:spChg chg="mod ord">
          <ac:chgData name="Vér Bence" userId="S::verbence@turr.hu::4d96f8ba-3497-49d6-8367-98dddb13d2ce" providerId="AD" clId="Web-{D9FADF0C-B415-82E5-C75C-D0368351A8F1}" dt="2023-09-21T07:17:41.429" v="129"/>
          <ac:spMkLst>
            <pc:docMk/>
            <pc:sldMk cId="1742839160" sldId="271"/>
            <ac:spMk id="2" creationId="{56388C74-08A0-E0C3-D9FC-C54BCF50B6B6}"/>
          </ac:spMkLst>
        </pc:spChg>
        <pc:spChg chg="mod ord">
          <ac:chgData name="Vér Bence" userId="S::verbence@turr.hu::4d96f8ba-3497-49d6-8367-98dddb13d2ce" providerId="AD" clId="Web-{D9FADF0C-B415-82E5-C75C-D0368351A8F1}" dt="2023-09-21T07:34:19.566" v="184" actId="20577"/>
          <ac:spMkLst>
            <pc:docMk/>
            <pc:sldMk cId="1742839160" sldId="271"/>
            <ac:spMk id="3" creationId="{74ADC3FE-DEA3-6545-86BA-229B11411C22}"/>
          </ac:spMkLst>
        </pc:spChg>
      </pc:sldChg>
    </pc:docChg>
  </pc:docChgLst>
  <pc:docChgLst>
    <pc:chgData name="Lamp András" userId="S::lampandras@turr.hu::f62afd61-97c0-4675-9a58-4d02dbc5a399" providerId="AD" clId="Web-{F34CBE57-7BEA-08A1-FC02-AB86CE5AD96A}"/>
    <pc:docChg chg="modSld">
      <pc:chgData name="Lamp András" userId="S::lampandras@turr.hu::f62afd61-97c0-4675-9a58-4d02dbc5a399" providerId="AD" clId="Web-{F34CBE57-7BEA-08A1-FC02-AB86CE5AD96A}" dt="2023-09-27T10:28:38.503" v="64" actId="1076"/>
      <pc:docMkLst>
        <pc:docMk/>
      </pc:docMkLst>
      <pc:sldChg chg="addSp delSp modSp">
        <pc:chgData name="Lamp András" userId="S::lampandras@turr.hu::f62afd61-97c0-4675-9a58-4d02dbc5a399" providerId="AD" clId="Web-{F34CBE57-7BEA-08A1-FC02-AB86CE5AD96A}" dt="2023-09-27T10:28:38.503" v="64" actId="1076"/>
        <pc:sldMkLst>
          <pc:docMk/>
          <pc:sldMk cId="3052327886" sldId="275"/>
        </pc:sldMkLst>
        <pc:spChg chg="mod">
          <ac:chgData name="Lamp András" userId="S::lampandras@turr.hu::f62afd61-97c0-4675-9a58-4d02dbc5a399" providerId="AD" clId="Web-{F34CBE57-7BEA-08A1-FC02-AB86CE5AD96A}" dt="2023-09-27T10:23:14.931" v="5" actId="1076"/>
          <ac:spMkLst>
            <pc:docMk/>
            <pc:sldMk cId="3052327886" sldId="275"/>
            <ac:spMk id="2" creationId="{9902CDE5-4308-2256-197D-74209562B52E}"/>
          </ac:spMkLst>
        </pc:spChg>
        <pc:spChg chg="mod">
          <ac:chgData name="Lamp András" userId="S::lampandras@turr.hu::f62afd61-97c0-4675-9a58-4d02dbc5a399" providerId="AD" clId="Web-{F34CBE57-7BEA-08A1-FC02-AB86CE5AD96A}" dt="2023-09-27T10:26:34.531" v="56" actId="20577"/>
          <ac:spMkLst>
            <pc:docMk/>
            <pc:sldMk cId="3052327886" sldId="275"/>
            <ac:spMk id="3" creationId="{B6715902-4B5A-0561-2360-1501C7F1C7AD}"/>
          </ac:spMkLst>
        </pc:spChg>
        <pc:picChg chg="add del mod">
          <ac:chgData name="Lamp András" userId="S::lampandras@turr.hu::f62afd61-97c0-4675-9a58-4d02dbc5a399" providerId="AD" clId="Web-{F34CBE57-7BEA-08A1-FC02-AB86CE5AD96A}" dt="2023-09-27T10:28:27.065" v="60"/>
          <ac:picMkLst>
            <pc:docMk/>
            <pc:sldMk cId="3052327886" sldId="275"/>
            <ac:picMk id="4" creationId="{E1878BC9-D066-1F71-BAD4-658B32294855}"/>
          </ac:picMkLst>
        </pc:picChg>
        <pc:picChg chg="add mod">
          <ac:chgData name="Lamp András" userId="S::lampandras@turr.hu::f62afd61-97c0-4675-9a58-4d02dbc5a399" providerId="AD" clId="Web-{F34CBE57-7BEA-08A1-FC02-AB86CE5AD96A}" dt="2023-09-27T10:28:38.503" v="64" actId="1076"/>
          <ac:picMkLst>
            <pc:docMk/>
            <pc:sldMk cId="3052327886" sldId="275"/>
            <ac:picMk id="5" creationId="{32380223-9B58-D760-BEE9-4AE5D1E60AE7}"/>
          </ac:picMkLst>
        </pc:picChg>
      </pc:sldChg>
    </pc:docChg>
  </pc:docChgLst>
  <pc:docChgLst>
    <pc:chgData name="Kraljevic Darjan" userId="S::kraljevicdarjan@turr.hu::501df101-cc8f-40a4-83d5-bceb588386a8" providerId="AD" clId="Web-{4FD99ED2-5950-007C-6D41-CA608B646A55}"/>
    <pc:docChg chg="modSld sldOrd">
      <pc:chgData name="Kraljevic Darjan" userId="S::kraljevicdarjan@turr.hu::501df101-cc8f-40a4-83d5-bceb588386a8" providerId="AD" clId="Web-{4FD99ED2-5950-007C-6D41-CA608B646A55}" dt="2023-09-21T07:34:57.061" v="314" actId="20577"/>
      <pc:docMkLst>
        <pc:docMk/>
      </pc:docMkLst>
      <pc:sldChg chg="addSp delSp modSp">
        <pc:chgData name="Kraljevic Darjan" userId="S::kraljevicdarjan@turr.hu::501df101-cc8f-40a4-83d5-bceb588386a8" providerId="AD" clId="Web-{4FD99ED2-5950-007C-6D41-CA608B646A55}" dt="2023-09-21T07:06:55.283" v="30" actId="20577"/>
        <pc:sldMkLst>
          <pc:docMk/>
          <pc:sldMk cId="4266748471" sldId="256"/>
        </pc:sldMkLst>
        <pc:spChg chg="mod">
          <ac:chgData name="Kraljevic Darjan" userId="S::kraljevicdarjan@turr.hu::501df101-cc8f-40a4-83d5-bceb588386a8" providerId="AD" clId="Web-{4FD99ED2-5950-007C-6D41-CA608B646A55}" dt="2023-09-21T07:01:50.822" v="1" actId="20577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Kraljevic Darjan" userId="S::kraljevicdarjan@turr.hu::501df101-cc8f-40a4-83d5-bceb588386a8" providerId="AD" clId="Web-{4FD99ED2-5950-007C-6D41-CA608B646A55}" dt="2023-09-21T07:06:55.283" v="30" actId="20577"/>
          <ac:spMkLst>
            <pc:docMk/>
            <pc:sldMk cId="4266748471" sldId="256"/>
            <ac:spMk id="16" creationId="{655BB87F-B98E-96D2-1B7A-443703B5449A}"/>
          </ac:spMkLst>
        </pc:spChg>
        <pc:picChg chg="add del mod">
          <ac:chgData name="Kraljevic Darjan" userId="S::kraljevicdarjan@turr.hu::501df101-cc8f-40a4-83d5-bceb588386a8" providerId="AD" clId="Web-{4FD99ED2-5950-007C-6D41-CA608B646A55}" dt="2023-09-21T07:04:36.529" v="3"/>
          <ac:picMkLst>
            <pc:docMk/>
            <pc:sldMk cId="4266748471" sldId="256"/>
            <ac:picMk id="5" creationId="{58B3EC59-0BAE-EDAB-DDA0-9BC3231E7399}"/>
          </ac:picMkLst>
        </pc:picChg>
      </pc:sldChg>
      <pc:sldChg chg="addSp delSp modSp">
        <pc:chgData name="Kraljevic Darjan" userId="S::kraljevicdarjan@turr.hu::501df101-cc8f-40a4-83d5-bceb588386a8" providerId="AD" clId="Web-{4FD99ED2-5950-007C-6D41-CA608B646A55}" dt="2023-09-21T07:04:40.342" v="4"/>
        <pc:sldMkLst>
          <pc:docMk/>
          <pc:sldMk cId="1632635407" sldId="257"/>
        </pc:sldMkLst>
        <pc:spChg chg="add mod">
          <ac:chgData name="Kraljevic Darjan" userId="S::kraljevicdarjan@turr.hu::501df101-cc8f-40a4-83d5-bceb588386a8" providerId="AD" clId="Web-{4FD99ED2-5950-007C-6D41-CA608B646A55}" dt="2023-09-21T07:04:40.342" v="4"/>
          <ac:spMkLst>
            <pc:docMk/>
            <pc:sldMk cId="1632635407" sldId="257"/>
            <ac:spMk id="6" creationId="{A0C674BC-7AD7-932A-50C7-E100F751EB95}"/>
          </ac:spMkLst>
        </pc:spChg>
        <pc:picChg chg="del">
          <ac:chgData name="Kraljevic Darjan" userId="S::kraljevicdarjan@turr.hu::501df101-cc8f-40a4-83d5-bceb588386a8" providerId="AD" clId="Web-{4FD99ED2-5950-007C-6D41-CA608B646A55}" dt="2023-09-21T07:04:40.342" v="4"/>
          <ac:picMkLst>
            <pc:docMk/>
            <pc:sldMk cId="1632635407" sldId="257"/>
            <ac:picMk id="4" creationId="{F22C7421-4792-6BF5-B2B9-34CB77B8E5E0}"/>
          </ac:picMkLst>
        </pc:picChg>
      </pc:sldChg>
      <pc:sldChg chg="modSp">
        <pc:chgData name="Kraljevic Darjan" userId="S::kraljevicdarjan@turr.hu::501df101-cc8f-40a4-83d5-bceb588386a8" providerId="AD" clId="Web-{4FD99ED2-5950-007C-6D41-CA608B646A55}" dt="2023-09-21T07:34:57.061" v="314" actId="20577"/>
        <pc:sldMkLst>
          <pc:docMk/>
          <pc:sldMk cId="4057924840" sldId="258"/>
        </pc:sldMkLst>
        <pc:spChg chg="mod">
          <ac:chgData name="Kraljevic Darjan" userId="S::kraljevicdarjan@turr.hu::501df101-cc8f-40a4-83d5-bceb588386a8" providerId="AD" clId="Web-{4FD99ED2-5950-007C-6D41-CA608B646A55}" dt="2023-09-21T07:13:52.497" v="40" actId="20577"/>
          <ac:spMkLst>
            <pc:docMk/>
            <pc:sldMk cId="4057924840" sldId="258"/>
            <ac:spMk id="2" creationId="{32872119-8BF3-04B0-2060-AE763D651A78}"/>
          </ac:spMkLst>
        </pc:spChg>
        <pc:spChg chg="mod">
          <ac:chgData name="Kraljevic Darjan" userId="S::kraljevicdarjan@turr.hu::501df101-cc8f-40a4-83d5-bceb588386a8" providerId="AD" clId="Web-{4FD99ED2-5950-007C-6D41-CA608B646A55}" dt="2023-09-21T07:34:57.061" v="314" actId="20577"/>
          <ac:spMkLst>
            <pc:docMk/>
            <pc:sldMk cId="4057924840" sldId="258"/>
            <ac:spMk id="3" creationId="{ECD8F003-3368-FB12-A10D-E7E3F7A80189}"/>
          </ac:spMkLst>
        </pc:spChg>
      </pc:sldChg>
      <pc:sldChg chg="ord">
        <pc:chgData name="Kraljevic Darjan" userId="S::kraljevicdarjan@turr.hu::501df101-cc8f-40a4-83d5-bceb588386a8" providerId="AD" clId="Web-{4FD99ED2-5950-007C-6D41-CA608B646A55}" dt="2023-09-21T07:28:16.301" v="210"/>
        <pc:sldMkLst>
          <pc:docMk/>
          <pc:sldMk cId="1436260275" sldId="259"/>
        </pc:sldMkLst>
      </pc:sldChg>
    </pc:docChg>
  </pc:docChgLst>
  <pc:docChgLst>
    <pc:chgData name="Basa Martin" userId="S::basamartin@turr.hu::e21ddeb5-611c-439f-b107-f88098a14902" providerId="AD" clId="Web-{2EA35C3E-AD1C-4AA5-B227-DADEE595BD7F}"/>
    <pc:docChg chg="addSld modSld sldOrd addMainMaster delMainMaster">
      <pc:chgData name="Basa Martin" userId="S::basamartin@turr.hu::e21ddeb5-611c-439f-b107-f88098a14902" providerId="AD" clId="Web-{2EA35C3E-AD1C-4AA5-B227-DADEE595BD7F}" dt="2023-09-21T07:36:37.184" v="560"/>
      <pc:docMkLst>
        <pc:docMk/>
      </pc:docMkLst>
      <pc:sldChg chg="addSp delSp modSp mod setBg modClrScheme addAnim chgLayout">
        <pc:chgData name="Basa Martin" userId="S::basamartin@turr.hu::e21ddeb5-611c-439f-b107-f88098a14902" providerId="AD" clId="Web-{2EA35C3E-AD1C-4AA5-B227-DADEE595BD7F}" dt="2023-09-21T07:04:18.718" v="37"/>
        <pc:sldMkLst>
          <pc:docMk/>
          <pc:sldMk cId="4266748471" sldId="256"/>
        </pc:sldMkLst>
        <pc:spChg chg="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2" creationId="{00000000-0000-0000-0000-000000000000}"/>
          </ac:spMkLst>
        </pc:spChg>
        <pc:spChg chg="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Basa Martin" userId="S::basamartin@turr.hu::e21ddeb5-611c-439f-b107-f88098a14902" providerId="AD" clId="Web-{2EA35C3E-AD1C-4AA5-B227-DADEE595BD7F}" dt="2023-09-21T07:03:44.936" v="34"/>
          <ac:spMkLst>
            <pc:docMk/>
            <pc:sldMk cId="4266748471" sldId="256"/>
            <ac:spMk id="9" creationId="{A9CCD9CD-49AE-3D3E-923B-81ECD3FBF75F}"/>
          </ac:spMkLst>
        </pc:spChg>
        <pc:spChg chg="add 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14" creationId="{C7F19D54-5A18-ACBE-4B72-296B46BBE7C4}"/>
          </ac:spMkLst>
        </pc:spChg>
        <pc:spChg chg="add 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16" creationId="{655BB87F-B98E-96D2-1B7A-443703B5449A}"/>
          </ac:spMkLst>
        </pc:spChg>
        <pc:spChg chg="add mod ord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4266748471" sldId="256"/>
            <ac:spMk id="18" creationId="{1325CE35-9D14-21BB-F466-2185743A7FD1}"/>
          </ac:spMkLst>
        </pc:spChg>
        <pc:picChg chg="add mod">
          <ac:chgData name="Basa Martin" userId="S::basamartin@turr.hu::e21ddeb5-611c-439f-b107-f88098a14902" providerId="AD" clId="Web-{2EA35C3E-AD1C-4AA5-B227-DADEE595BD7F}" dt="2023-09-21T07:03:44.936" v="34"/>
          <ac:picMkLst>
            <pc:docMk/>
            <pc:sldMk cId="4266748471" sldId="256"/>
            <ac:picMk id="4" creationId="{39426589-C8F6-6839-FC1C-3835CE419DF4}"/>
          </ac:picMkLst>
        </pc:picChg>
      </pc:sldChg>
      <pc:sldChg chg="addSp delSp modSp new mod setBg modClrScheme addAnim modAnim setClrOvrMap delDesignElem chgLayout">
        <pc:chgData name="Basa Martin" userId="S::basamartin@turr.hu::e21ddeb5-611c-439f-b107-f88098a14902" providerId="AD" clId="Web-{2EA35C3E-AD1C-4AA5-B227-DADEE595BD7F}" dt="2023-09-21T07:24:08.014" v="365" actId="20577"/>
        <pc:sldMkLst>
          <pc:docMk/>
          <pc:sldMk cId="1632635407" sldId="257"/>
        </pc:sldMkLst>
        <pc:spChg chg="mod ord">
          <ac:chgData name="Basa Martin" userId="S::basamartin@turr.hu::e21ddeb5-611c-439f-b107-f88098a14902" providerId="AD" clId="Web-{2EA35C3E-AD1C-4AA5-B227-DADEE595BD7F}" dt="2023-09-21T07:05:14.001" v="51" actId="1076"/>
          <ac:spMkLst>
            <pc:docMk/>
            <pc:sldMk cId="1632635407" sldId="257"/>
            <ac:spMk id="2" creationId="{D8310C8C-0500-5417-1744-1F20AE244E78}"/>
          </ac:spMkLst>
        </pc:spChg>
        <pc:spChg chg="mod ord">
          <ac:chgData name="Basa Martin" userId="S::basamartin@turr.hu::e21ddeb5-611c-439f-b107-f88098a14902" providerId="AD" clId="Web-{2EA35C3E-AD1C-4AA5-B227-DADEE595BD7F}" dt="2023-09-21T07:04:08.046" v="36"/>
          <ac:spMkLst>
            <pc:docMk/>
            <pc:sldMk cId="1632635407" sldId="257"/>
            <ac:spMk id="3" creationId="{F32E4FDE-F575-0FED-A098-A4C7ED35A675}"/>
          </ac:spMkLst>
        </pc:spChg>
        <pc:spChg chg="mod">
          <ac:chgData name="Basa Martin" userId="S::basamartin@turr.hu::e21ddeb5-611c-439f-b107-f88098a14902" providerId="AD" clId="Web-{2EA35C3E-AD1C-4AA5-B227-DADEE595BD7F}" dt="2023-09-21T07:05:41.237" v="73" actId="1076"/>
          <ac:spMkLst>
            <pc:docMk/>
            <pc:sldMk cId="1632635407" sldId="257"/>
            <ac:spMk id="6" creationId="{A0C674BC-7AD7-932A-50C7-E100F751EB95}"/>
          </ac:spMkLst>
        </pc:spChg>
        <pc:spChg chg="add mod">
          <ac:chgData name="Basa Martin" userId="S::basamartin@turr.hu::e21ddeb5-611c-439f-b107-f88098a14902" providerId="AD" clId="Web-{2EA35C3E-AD1C-4AA5-B227-DADEE595BD7F}" dt="2023-09-21T07:24:08.014" v="365" actId="20577"/>
          <ac:spMkLst>
            <pc:docMk/>
            <pc:sldMk cId="1632635407" sldId="257"/>
            <ac:spMk id="7" creationId="{5264D29A-2245-BFEF-33B1-0394D83E36A2}"/>
          </ac:spMkLst>
        </pc:spChg>
        <pc:spChg chg="add del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1632635407" sldId="257"/>
            <ac:spMk id="8" creationId="{5DB0431E-0B04-44A1-9C51-531E28D18A60}"/>
          </ac:spMkLst>
        </pc:spChg>
        <pc:spChg chg="add del">
          <ac:chgData name="Basa Martin" userId="S::basamartin@turr.hu::e21ddeb5-611c-439f-b107-f88098a14902" providerId="AD" clId="Web-{2EA35C3E-AD1C-4AA5-B227-DADEE595BD7F}" dt="2023-09-21T07:04:18.718" v="37"/>
          <ac:spMkLst>
            <pc:docMk/>
            <pc:sldMk cId="1632635407" sldId="257"/>
            <ac:spMk id="10" creationId="{6B424749-EEE0-49C9-9ABF-97B171A3EA00}"/>
          </ac:spMkLst>
        </pc:spChg>
        <pc:spChg chg="add mod">
          <ac:chgData name="Basa Martin" userId="S::basamartin@turr.hu::e21ddeb5-611c-439f-b107-f88098a14902" providerId="AD" clId="Web-{2EA35C3E-AD1C-4AA5-B227-DADEE595BD7F}" dt="2023-09-21T07:10:52.436" v="101" actId="1076"/>
          <ac:spMkLst>
            <pc:docMk/>
            <pc:sldMk cId="1632635407" sldId="257"/>
            <ac:spMk id="14" creationId="{12F88E23-8DBA-ADF8-0DA5-4249A1AD2728}"/>
          </ac:spMkLst>
        </pc:spChg>
        <pc:spChg chg="add">
          <ac:chgData name="Basa Martin" userId="S::basamartin@turr.hu::e21ddeb5-611c-439f-b107-f88098a14902" providerId="AD" clId="Web-{2EA35C3E-AD1C-4AA5-B227-DADEE595BD7F}" dt="2023-09-21T07:04:21.015" v="38"/>
          <ac:spMkLst>
            <pc:docMk/>
            <pc:sldMk cId="1632635407" sldId="257"/>
            <ac:spMk id="19" creationId="{637214A4-997B-4C95-951E-08E1B51B5AF9}"/>
          </ac:spMkLst>
        </pc:spChg>
        <pc:grpChg chg="add">
          <ac:chgData name="Basa Martin" userId="S::basamartin@turr.hu::e21ddeb5-611c-439f-b107-f88098a14902" providerId="AD" clId="Web-{2EA35C3E-AD1C-4AA5-B227-DADEE595BD7F}" dt="2023-09-21T07:04:21.015" v="38"/>
          <ac:grpSpMkLst>
            <pc:docMk/>
            <pc:sldMk cId="1632635407" sldId="257"/>
            <ac:grpSpMk id="21" creationId="{307A8868-805D-4C18-8A8B-4817BA9FF9B5}"/>
          </ac:grpSpMkLst>
        </pc:grpChg>
        <pc:picChg chg="add mod">
          <ac:chgData name="Basa Martin" userId="S::basamartin@turr.hu::e21ddeb5-611c-439f-b107-f88098a14902" providerId="AD" clId="Web-{2EA35C3E-AD1C-4AA5-B227-DADEE595BD7F}" dt="2023-09-21T07:15:15.353" v="120" actId="1076"/>
          <ac:picMkLst>
            <pc:docMk/>
            <pc:sldMk cId="1632635407" sldId="257"/>
            <ac:picMk id="3" creationId="{5FE1F2CF-EF4A-D600-45D8-495948C084A4}"/>
          </ac:picMkLst>
        </pc:picChg>
        <pc:picChg chg="mod ord">
          <ac:chgData name="Basa Martin" userId="S::basamartin@turr.hu::e21ddeb5-611c-439f-b107-f88098a14902" providerId="AD" clId="Web-{2EA35C3E-AD1C-4AA5-B227-DADEE595BD7F}" dt="2023-09-21T07:04:21.015" v="38"/>
          <ac:picMkLst>
            <pc:docMk/>
            <pc:sldMk cId="1632635407" sldId="257"/>
            <ac:picMk id="4" creationId="{F22C7421-4792-6BF5-B2B9-34CB77B8E5E0}"/>
          </ac:picMkLst>
        </pc:picChg>
        <pc:picChg chg="add mod">
          <ac:chgData name="Basa Martin" userId="S::basamartin@turr.hu::e21ddeb5-611c-439f-b107-f88098a14902" providerId="AD" clId="Web-{2EA35C3E-AD1C-4AA5-B227-DADEE595BD7F}" dt="2023-09-21T07:06:44.802" v="83"/>
          <ac:picMkLst>
            <pc:docMk/>
            <pc:sldMk cId="1632635407" sldId="257"/>
            <ac:picMk id="5" creationId="{B5E2403F-C45F-4D4F-EC85-633707BC5486}"/>
          </ac:picMkLst>
        </pc:picChg>
        <pc:picChg chg="add mod">
          <ac:chgData name="Basa Martin" userId="S::basamartin@turr.hu::e21ddeb5-611c-439f-b107-f88098a14902" providerId="AD" clId="Web-{2EA35C3E-AD1C-4AA5-B227-DADEE595BD7F}" dt="2023-09-21T07:14:49.055" v="116" actId="1076"/>
          <ac:picMkLst>
            <pc:docMk/>
            <pc:sldMk cId="1632635407" sldId="257"/>
            <ac:picMk id="12" creationId="{A08097E7-8344-CEC6-E929-9BC56CDE3500}"/>
          </ac:picMkLst>
        </pc:pic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9" creationId="{0512F9CB-A1A0-4043-A103-F6A4B94B695A}"/>
          </ac:cxnSpMkLst>
        </pc:cxn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11" creationId="{ADBE6588-EE16-4389-857C-86A156D49E5D}"/>
          </ac:cxnSpMkLst>
        </pc:cxn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13" creationId="{17FD48D2-B0A7-413D-B947-AA55AC1296D5}"/>
          </ac:cxnSpMkLst>
        </pc:cxn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15" creationId="{2BE668D0-D906-4EEE-B32F-8C028624B837}"/>
          </ac:cxnSpMkLst>
        </pc:cxnChg>
        <pc:cxnChg chg="add">
          <ac:chgData name="Basa Martin" userId="S::basamartin@turr.hu::e21ddeb5-611c-439f-b107-f88098a14902" providerId="AD" clId="Web-{2EA35C3E-AD1C-4AA5-B227-DADEE595BD7F}" dt="2023-09-21T07:04:21.015" v="38"/>
          <ac:cxnSpMkLst>
            <pc:docMk/>
            <pc:sldMk cId="1632635407" sldId="257"/>
            <ac:cxnSpMk id="17" creationId="{D1DE67A3-B8F6-4CFD-A8E0-D15200F23152}"/>
          </ac:cxnSpMkLst>
        </pc:cxnChg>
      </pc:sldChg>
      <pc:sldChg chg="addSp modSp ord">
        <pc:chgData name="Basa Martin" userId="S::basamartin@turr.hu::e21ddeb5-611c-439f-b107-f88098a14902" providerId="AD" clId="Web-{2EA35C3E-AD1C-4AA5-B227-DADEE595BD7F}" dt="2023-09-21T07:30:23.216" v="444" actId="1076"/>
        <pc:sldMkLst>
          <pc:docMk/>
          <pc:sldMk cId="1436260275" sldId="259"/>
        </pc:sldMkLst>
        <pc:spChg chg="mod">
          <ac:chgData name="Basa Martin" userId="S::basamartin@turr.hu::e21ddeb5-611c-439f-b107-f88098a14902" providerId="AD" clId="Web-{2EA35C3E-AD1C-4AA5-B227-DADEE595BD7F}" dt="2023-09-21T07:18:52.174" v="238" actId="1076"/>
          <ac:spMkLst>
            <pc:docMk/>
            <pc:sldMk cId="1436260275" sldId="259"/>
            <ac:spMk id="2" creationId="{5D5C0FD2-A3C4-1BF2-C01D-AD5BADC03364}"/>
          </ac:spMkLst>
        </pc:spChg>
        <pc:spChg chg="mod">
          <ac:chgData name="Basa Martin" userId="S::basamartin@turr.hu::e21ddeb5-611c-439f-b107-f88098a14902" providerId="AD" clId="Web-{2EA35C3E-AD1C-4AA5-B227-DADEE595BD7F}" dt="2023-09-21T07:30:19.825" v="443" actId="20577"/>
          <ac:spMkLst>
            <pc:docMk/>
            <pc:sldMk cId="1436260275" sldId="259"/>
            <ac:spMk id="3" creationId="{1A798DAE-410F-64C0-4FEC-73DE258EC78D}"/>
          </ac:spMkLst>
        </pc:spChg>
        <pc:spChg chg="add mod">
          <ac:chgData name="Basa Martin" userId="S::basamartin@turr.hu::e21ddeb5-611c-439f-b107-f88098a14902" providerId="AD" clId="Web-{2EA35C3E-AD1C-4AA5-B227-DADEE595BD7F}" dt="2023-09-21T07:19:38.551" v="244" actId="1076"/>
          <ac:spMkLst>
            <pc:docMk/>
            <pc:sldMk cId="1436260275" sldId="259"/>
            <ac:spMk id="5" creationId="{F20E8BB5-96B0-7E52-FCE3-13912DDEC260}"/>
          </ac:spMkLst>
        </pc:spChg>
        <pc:picChg chg="add mod">
          <ac:chgData name="Basa Martin" userId="S::basamartin@turr.hu::e21ddeb5-611c-439f-b107-f88098a14902" providerId="AD" clId="Web-{2EA35C3E-AD1C-4AA5-B227-DADEE595BD7F}" dt="2023-09-21T07:30:23.216" v="444" actId="1076"/>
          <ac:picMkLst>
            <pc:docMk/>
            <pc:sldMk cId="1436260275" sldId="259"/>
            <ac:picMk id="4" creationId="{1572115F-4A87-4804-5CFA-FB6F6819C3FD}"/>
          </ac:picMkLst>
        </pc:picChg>
      </pc:sldChg>
      <pc:sldChg chg="addSp delSp modSp">
        <pc:chgData name="Basa Martin" userId="S::basamartin@turr.hu::e21ddeb5-611c-439f-b107-f88098a14902" providerId="AD" clId="Web-{2EA35C3E-AD1C-4AA5-B227-DADEE595BD7F}" dt="2023-09-21T07:36:37.184" v="560"/>
        <pc:sldMkLst>
          <pc:docMk/>
          <pc:sldMk cId="3993715531" sldId="260"/>
        </pc:sldMkLst>
        <pc:spChg chg="mod">
          <ac:chgData name="Basa Martin" userId="S::basamartin@turr.hu::e21ddeb5-611c-439f-b107-f88098a14902" providerId="AD" clId="Web-{2EA35C3E-AD1C-4AA5-B227-DADEE595BD7F}" dt="2023-09-21T07:27:13.428" v="372" actId="1076"/>
          <ac:spMkLst>
            <pc:docMk/>
            <pc:sldMk cId="3993715531" sldId="260"/>
            <ac:spMk id="2" creationId="{884CF292-2FF7-34D1-79EB-AE636170547B}"/>
          </ac:spMkLst>
        </pc:spChg>
        <pc:spChg chg="mod">
          <ac:chgData name="Basa Martin" userId="S::basamartin@turr.hu::e21ddeb5-611c-439f-b107-f88098a14902" providerId="AD" clId="Web-{2EA35C3E-AD1C-4AA5-B227-DADEE595BD7F}" dt="2023-09-21T07:29:00.557" v="413" actId="20577"/>
          <ac:spMkLst>
            <pc:docMk/>
            <pc:sldMk cId="3993715531" sldId="260"/>
            <ac:spMk id="3" creationId="{80607D71-100D-C6F7-72EF-FDB96101EC52}"/>
          </ac:spMkLst>
        </pc:spChg>
        <pc:spChg chg="add">
          <ac:chgData name="Basa Martin" userId="S::basamartin@turr.hu::e21ddeb5-611c-439f-b107-f88098a14902" providerId="AD" clId="Web-{2EA35C3E-AD1C-4AA5-B227-DADEE595BD7F}" dt="2023-09-21T07:27:37.803" v="380"/>
          <ac:spMkLst>
            <pc:docMk/>
            <pc:sldMk cId="3993715531" sldId="260"/>
            <ac:spMk id="7" creationId="{8CA4FB47-32C4-BFB5-4C49-C272210BB584}"/>
          </ac:spMkLst>
        </pc:spChg>
        <pc:spChg chg="add mod">
          <ac:chgData name="Basa Martin" userId="S::basamartin@turr.hu::e21ddeb5-611c-439f-b107-f88098a14902" providerId="AD" clId="Web-{2EA35C3E-AD1C-4AA5-B227-DADEE595BD7F}" dt="2023-09-21T07:29:11.229" v="417" actId="20577"/>
          <ac:spMkLst>
            <pc:docMk/>
            <pc:sldMk cId="3993715531" sldId="260"/>
            <ac:spMk id="8" creationId="{D8AF571E-DA57-8105-4C8F-E929C8302CA8}"/>
          </ac:spMkLst>
        </pc:spChg>
        <pc:picChg chg="add mod">
          <ac:chgData name="Basa Martin" userId="S::basamartin@turr.hu::e21ddeb5-611c-439f-b107-f88098a14902" providerId="AD" clId="Web-{2EA35C3E-AD1C-4AA5-B227-DADEE595BD7F}" dt="2023-09-21T07:27:15.928" v="373" actId="1076"/>
          <ac:picMkLst>
            <pc:docMk/>
            <pc:sldMk cId="3993715531" sldId="260"/>
            <ac:picMk id="4" creationId="{E6DCE26F-6580-0363-2BF8-EED7D8FB2952}"/>
          </ac:picMkLst>
        </pc:picChg>
        <pc:picChg chg="add del mod">
          <ac:chgData name="Basa Martin" userId="S::basamartin@turr.hu::e21ddeb5-611c-439f-b107-f88098a14902" providerId="AD" clId="Web-{2EA35C3E-AD1C-4AA5-B227-DADEE595BD7F}" dt="2023-09-21T07:36:37.184" v="560"/>
          <ac:picMkLst>
            <pc:docMk/>
            <pc:sldMk cId="3993715531" sldId="260"/>
            <ac:picMk id="5" creationId="{281BFC60-34CC-E680-6398-FD456022F519}"/>
          </ac:picMkLst>
        </pc:picChg>
      </pc:sldChg>
      <pc:sldChg chg="addSp modSp">
        <pc:chgData name="Basa Martin" userId="S::basamartin@turr.hu::e21ddeb5-611c-439f-b107-f88098a14902" providerId="AD" clId="Web-{2EA35C3E-AD1C-4AA5-B227-DADEE595BD7F}" dt="2023-09-21T07:35:04.602" v="558" actId="1076"/>
        <pc:sldMkLst>
          <pc:docMk/>
          <pc:sldMk cId="2036378395" sldId="261"/>
        </pc:sldMkLst>
        <pc:spChg chg="mod">
          <ac:chgData name="Basa Martin" userId="S::basamartin@turr.hu::e21ddeb5-611c-439f-b107-f88098a14902" providerId="AD" clId="Web-{2EA35C3E-AD1C-4AA5-B227-DADEE595BD7F}" dt="2023-09-21T07:34:40.132" v="551" actId="1076"/>
          <ac:spMkLst>
            <pc:docMk/>
            <pc:sldMk cId="2036378395" sldId="261"/>
            <ac:spMk id="2" creationId="{4169B4AF-447C-9315-FB15-AB982E74513B}"/>
          </ac:spMkLst>
        </pc:spChg>
        <pc:spChg chg="mod">
          <ac:chgData name="Basa Martin" userId="S::basamartin@turr.hu::e21ddeb5-611c-439f-b107-f88098a14902" providerId="AD" clId="Web-{2EA35C3E-AD1C-4AA5-B227-DADEE595BD7F}" dt="2023-09-21T07:31:58.360" v="544" actId="1076"/>
          <ac:spMkLst>
            <pc:docMk/>
            <pc:sldMk cId="2036378395" sldId="261"/>
            <ac:spMk id="3" creationId="{EAD574BB-6651-D846-3368-ADFE63B99D9C}"/>
          </ac:spMkLst>
        </pc:spChg>
        <pc:spChg chg="add mod">
          <ac:chgData name="Basa Martin" userId="S::basamartin@turr.hu::e21ddeb5-611c-439f-b107-f88098a14902" providerId="AD" clId="Web-{2EA35C3E-AD1C-4AA5-B227-DADEE595BD7F}" dt="2023-09-21T07:35:04.602" v="558" actId="1076"/>
          <ac:spMkLst>
            <pc:docMk/>
            <pc:sldMk cId="2036378395" sldId="261"/>
            <ac:spMk id="5" creationId="{797F6019-EE66-52D1-0347-C7C8437EE761}"/>
          </ac:spMkLst>
        </pc:spChg>
        <pc:picChg chg="add mod">
          <ac:chgData name="Basa Martin" userId="S::basamartin@turr.hu::e21ddeb5-611c-439f-b107-f88098a14902" providerId="AD" clId="Web-{2EA35C3E-AD1C-4AA5-B227-DADEE595BD7F}" dt="2023-09-21T07:34:44.445" v="554" actId="1076"/>
          <ac:picMkLst>
            <pc:docMk/>
            <pc:sldMk cId="2036378395" sldId="261"/>
            <ac:picMk id="4" creationId="{C8CBC990-ABB3-1AEE-C753-994F4524B277}"/>
          </ac:picMkLst>
        </pc:picChg>
      </pc:sldChg>
      <pc:sldMasterChg chg="del delSldLayout">
        <pc:chgData name="Basa Martin" userId="S::basamartin@turr.hu::e21ddeb5-611c-439f-b107-f88098a14902" providerId="AD" clId="Web-{2EA35C3E-AD1C-4AA5-B227-DADEE595BD7F}" dt="2023-09-21T07:02:29.245" v="31"/>
        <pc:sldMasterMkLst>
          <pc:docMk/>
          <pc:sldMasterMk cId="798062927" sldId="2147483648"/>
        </pc:sldMasterMkLst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331746569" sldId="2147483649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3810502996" sldId="2147483650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356358126" sldId="2147483651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324695496" sldId="2147483652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3429168541" sldId="2147483653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3997832783" sldId="2147483654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078127673" sldId="2147483655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2903084306" sldId="2147483656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883066043" sldId="2147483657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663091269" sldId="2147483658"/>
          </pc:sldLayoutMkLst>
        </pc:sldLayoutChg>
        <pc:sldLayoutChg chg="del">
          <pc:chgData name="Basa Martin" userId="S::basamartin@turr.hu::e21ddeb5-611c-439f-b107-f88098a14902" providerId="AD" clId="Web-{2EA35C3E-AD1C-4AA5-B227-DADEE595BD7F}" dt="2023-09-21T07:02:29.245" v="31"/>
          <pc:sldLayoutMkLst>
            <pc:docMk/>
            <pc:sldMasterMk cId="798062927" sldId="2147483648"/>
            <pc:sldLayoutMk cId="1772255771" sldId="2147483659"/>
          </pc:sldLayoutMkLst>
        </pc:sldLayoutChg>
      </pc:sldMasterChg>
      <pc:sldMasterChg chg="add del replId addSldLayout delSldLayout">
        <pc:chgData name="Basa Martin" userId="S::basamartin@turr.hu::e21ddeb5-611c-439f-b107-f88098a14902" providerId="AD" clId="Web-{2EA35C3E-AD1C-4AA5-B227-DADEE595BD7F}" dt="2023-09-21T07:04:06.311" v="35"/>
        <pc:sldMasterMkLst>
          <pc:docMk/>
          <pc:sldMasterMk cId="1852904830" sldId="2147483660"/>
        </pc:sldMasterMkLst>
        <pc:sldLayoutChg chg="add del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051251194" sldId="2147483661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3394492885" sldId="2147483662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765870725" sldId="2147483663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2130992040" sldId="2147483664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458305015" sldId="2147483665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38734813" sldId="2147483666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829873446" sldId="2147483667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2377136884" sldId="2147483668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1997261842" sldId="2147483669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4161591788" sldId="2147483670"/>
          </pc:sldLayoutMkLst>
        </pc:sldLayoutChg>
        <pc:sldLayoutChg chg="add del replId">
          <pc:chgData name="Basa Martin" userId="S::basamartin@turr.hu::e21ddeb5-611c-439f-b107-f88098a14902" providerId="AD" clId="Web-{2EA35C3E-AD1C-4AA5-B227-DADEE595BD7F}" dt="2023-09-21T07:04:06.311" v="35"/>
          <pc:sldLayoutMkLst>
            <pc:docMk/>
            <pc:sldMasterMk cId="1852904830" sldId="2147483660"/>
            <pc:sldLayoutMk cId="3959567380" sldId="2147483671"/>
          </pc:sldLayoutMkLst>
        </pc:sldLayoutChg>
      </pc:sldMasterChg>
      <pc:sldMasterChg chg="add del addSldLayout delSldLayout modSldLayout">
        <pc:chgData name="Basa Martin" userId="S::basamartin@turr.hu::e21ddeb5-611c-439f-b107-f88098a14902" providerId="AD" clId="Web-{2EA35C3E-AD1C-4AA5-B227-DADEE595BD7F}" dt="2023-09-21T07:04:18.718" v="37"/>
        <pc:sldMasterMkLst>
          <pc:docMk/>
          <pc:sldMasterMk cId="2140078372" sldId="2147483672"/>
        </pc:sldMasterMkLst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2651402623" sldId="2147483673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2140440924" sldId="2147483674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602442821" sldId="2147483675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346997420" sldId="2147483676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3929402722" sldId="2147483677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445485725" sldId="2147483678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1709639773" sldId="2147483679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2342589344" sldId="2147483680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358952060" sldId="2147483681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507553615" sldId="2147483682"/>
          </pc:sldLayoutMkLst>
        </pc:sldLayoutChg>
        <pc:sldLayoutChg chg="add del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2140078372" sldId="2147483672"/>
            <pc:sldLayoutMk cId="705093488" sldId="2147483683"/>
          </pc:sldLayoutMkLst>
        </pc:sldLayoutChg>
      </pc:sldMasterChg>
      <pc:sldMasterChg chg="add addSldLayout modSldLayout">
        <pc:chgData name="Basa Martin" userId="S::basamartin@turr.hu::e21ddeb5-611c-439f-b107-f88098a14902" providerId="AD" clId="Web-{2EA35C3E-AD1C-4AA5-B227-DADEE595BD7F}" dt="2023-09-21T07:04:18.718" v="37"/>
        <pc:sldMasterMkLst>
          <pc:docMk/>
          <pc:sldMasterMk cId="3158262699" sldId="2147483684"/>
        </pc:sldMasterMkLst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20006397" sldId="2147483685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556724650" sldId="2147483686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3970611219" sldId="2147483687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322924230" sldId="2147483688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869477198" sldId="2147483689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475513772" sldId="2147483690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966956649" sldId="2147483691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496115897" sldId="2147483692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642099621" sldId="2147483693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4188129121" sldId="2147483694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873487744" sldId="2147483695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411305744" sldId="2147483696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1543388725" sldId="2147483697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757725797" sldId="2147483698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2870380905" sldId="2147483699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471200961" sldId="2147483700"/>
          </pc:sldLayoutMkLst>
        </pc:sldLayoutChg>
        <pc:sldLayoutChg chg="add mod replId">
          <pc:chgData name="Basa Martin" userId="S::basamartin@turr.hu::e21ddeb5-611c-439f-b107-f88098a14902" providerId="AD" clId="Web-{2EA35C3E-AD1C-4AA5-B227-DADEE595BD7F}" dt="2023-09-21T07:04:18.718" v="37"/>
          <pc:sldLayoutMkLst>
            <pc:docMk/>
            <pc:sldMasterMk cId="3158262699" sldId="2147483684"/>
            <pc:sldLayoutMk cId="4213320177" sldId="2147483701"/>
          </pc:sldLayoutMkLst>
        </pc:sldLayoutChg>
      </pc:sldMasterChg>
    </pc:docChg>
  </pc:docChgLst>
  <pc:docChgLst>
    <pc:chgData name="Lamp András" userId="S::lampandras@turr.hu::f62afd61-97c0-4675-9a58-4d02dbc5a399" providerId="AD" clId="Web-{15AB38C0-F167-BABB-245B-2188D93D6E54}"/>
    <pc:docChg chg="modSld sldOrd">
      <pc:chgData name="Lamp András" userId="S::lampandras@turr.hu::f62afd61-97c0-4675-9a58-4d02dbc5a399" providerId="AD" clId="Web-{15AB38C0-F167-BABB-245B-2188D93D6E54}" dt="2023-09-25T11:20:41.052" v="208" actId="20577"/>
      <pc:docMkLst>
        <pc:docMk/>
      </pc:docMkLst>
      <pc:sldChg chg="modSp">
        <pc:chgData name="Lamp András" userId="S::lampandras@turr.hu::f62afd61-97c0-4675-9a58-4d02dbc5a399" providerId="AD" clId="Web-{15AB38C0-F167-BABB-245B-2188D93D6E54}" dt="2023-09-25T11:17:53.329" v="161" actId="20577"/>
        <pc:sldMkLst>
          <pc:docMk/>
          <pc:sldMk cId="2322395651" sldId="266"/>
        </pc:sldMkLst>
        <pc:spChg chg="mod">
          <ac:chgData name="Lamp András" userId="S::lampandras@turr.hu::f62afd61-97c0-4675-9a58-4d02dbc5a399" providerId="AD" clId="Web-{15AB38C0-F167-BABB-245B-2188D93D6E54}" dt="2023-09-25T11:17:53.329" v="161" actId="20577"/>
          <ac:spMkLst>
            <pc:docMk/>
            <pc:sldMk cId="2322395651" sldId="266"/>
            <ac:spMk id="3" creationId="{268F6D74-E81B-464A-DAEF-EB497817AF02}"/>
          </ac:spMkLst>
        </pc:spChg>
      </pc:sldChg>
      <pc:sldChg chg="modSp">
        <pc:chgData name="Lamp András" userId="S::lampandras@turr.hu::f62afd61-97c0-4675-9a58-4d02dbc5a399" providerId="AD" clId="Web-{15AB38C0-F167-BABB-245B-2188D93D6E54}" dt="2023-09-25T11:17:37.219" v="158" actId="20577"/>
        <pc:sldMkLst>
          <pc:docMk/>
          <pc:sldMk cId="1745404908" sldId="267"/>
        </pc:sldMkLst>
        <pc:spChg chg="mod">
          <ac:chgData name="Lamp András" userId="S::lampandras@turr.hu::f62afd61-97c0-4675-9a58-4d02dbc5a399" providerId="AD" clId="Web-{15AB38C0-F167-BABB-245B-2188D93D6E54}" dt="2023-09-25T11:17:37.219" v="158" actId="20577"/>
          <ac:spMkLst>
            <pc:docMk/>
            <pc:sldMk cId="1745404908" sldId="267"/>
            <ac:spMk id="3" creationId="{63FEE121-E5E5-7017-14FD-7EF396EA3ABB}"/>
          </ac:spMkLst>
        </pc:spChg>
      </pc:sldChg>
      <pc:sldChg chg="modSp">
        <pc:chgData name="Lamp András" userId="S::lampandras@turr.hu::f62afd61-97c0-4675-9a58-4d02dbc5a399" providerId="AD" clId="Web-{15AB38C0-F167-BABB-245B-2188D93D6E54}" dt="2023-09-25T11:17:31.047" v="157" actId="20577"/>
        <pc:sldMkLst>
          <pc:docMk/>
          <pc:sldMk cId="3474369805" sldId="268"/>
        </pc:sldMkLst>
        <pc:spChg chg="mod">
          <ac:chgData name="Lamp András" userId="S::lampandras@turr.hu::f62afd61-97c0-4675-9a58-4d02dbc5a399" providerId="AD" clId="Web-{15AB38C0-F167-BABB-245B-2188D93D6E54}" dt="2023-09-25T11:17:31.047" v="157" actId="20577"/>
          <ac:spMkLst>
            <pc:docMk/>
            <pc:sldMk cId="3474369805" sldId="268"/>
            <ac:spMk id="3" creationId="{8F7F118A-18E1-C3D8-FEAA-825671460B18}"/>
          </ac:spMkLst>
        </pc:spChg>
      </pc:sldChg>
      <pc:sldChg chg="addSp delSp modSp">
        <pc:chgData name="Lamp András" userId="S::lampandras@turr.hu::f62afd61-97c0-4675-9a58-4d02dbc5a399" providerId="AD" clId="Web-{15AB38C0-F167-BABB-245B-2188D93D6E54}" dt="2023-09-25T11:17:06.937" v="152" actId="20577"/>
        <pc:sldMkLst>
          <pc:docMk/>
          <pc:sldMk cId="1742839160" sldId="271"/>
        </pc:sldMkLst>
        <pc:spChg chg="mod">
          <ac:chgData name="Lamp András" userId="S::lampandras@turr.hu::f62afd61-97c0-4675-9a58-4d02dbc5a399" providerId="AD" clId="Web-{15AB38C0-F167-BABB-245B-2188D93D6E54}" dt="2023-09-25T11:17:06.937" v="152" actId="20577"/>
          <ac:spMkLst>
            <pc:docMk/>
            <pc:sldMk cId="1742839160" sldId="271"/>
            <ac:spMk id="3" creationId="{74ADC3FE-DEA3-6545-86BA-229B11411C22}"/>
          </ac:spMkLst>
        </pc:spChg>
        <pc:picChg chg="add del mod">
          <ac:chgData name="Lamp András" userId="S::lampandras@turr.hu::f62afd61-97c0-4675-9a58-4d02dbc5a399" providerId="AD" clId="Web-{15AB38C0-F167-BABB-245B-2188D93D6E54}" dt="2023-09-25T10:49:54.052" v="7"/>
          <ac:picMkLst>
            <pc:docMk/>
            <pc:sldMk cId="1742839160" sldId="271"/>
            <ac:picMk id="4" creationId="{2010F2C9-0F83-41D4-F096-1EC91F3A7F42}"/>
          </ac:picMkLst>
        </pc:picChg>
        <pc:picChg chg="del mod">
          <ac:chgData name="Lamp András" userId="S::lampandras@turr.hu::f62afd61-97c0-4675-9a58-4d02dbc5a399" providerId="AD" clId="Web-{15AB38C0-F167-BABB-245B-2188D93D6E54}" dt="2023-09-25T10:48:28.049" v="3"/>
          <ac:picMkLst>
            <pc:docMk/>
            <pc:sldMk cId="1742839160" sldId="271"/>
            <ac:picMk id="5" creationId="{59CF4046-C676-5C5F-EA08-5142A8A52C14}"/>
          </ac:picMkLst>
        </pc:picChg>
        <pc:picChg chg="add mod">
          <ac:chgData name="Lamp András" userId="S::lampandras@turr.hu::f62afd61-97c0-4675-9a58-4d02dbc5a399" providerId="AD" clId="Web-{15AB38C0-F167-BABB-245B-2188D93D6E54}" dt="2023-09-25T10:50:10.505" v="10" actId="1076"/>
          <ac:picMkLst>
            <pc:docMk/>
            <pc:sldMk cId="1742839160" sldId="271"/>
            <ac:picMk id="6" creationId="{91A545D4-ADC8-6675-BA3C-75FF4F282597}"/>
          </ac:picMkLst>
        </pc:picChg>
      </pc:sldChg>
      <pc:sldChg chg="modSp ord">
        <pc:chgData name="Lamp András" userId="S::lampandras@turr.hu::f62afd61-97c0-4675-9a58-4d02dbc5a399" providerId="AD" clId="Web-{15AB38C0-F167-BABB-245B-2188D93D6E54}" dt="2023-09-25T11:16:55.874" v="147" actId="20577"/>
        <pc:sldMkLst>
          <pc:docMk/>
          <pc:sldMk cId="3163778937" sldId="272"/>
        </pc:sldMkLst>
        <pc:spChg chg="mod">
          <ac:chgData name="Lamp András" userId="S::lampandras@turr.hu::f62afd61-97c0-4675-9a58-4d02dbc5a399" providerId="AD" clId="Web-{15AB38C0-F167-BABB-245B-2188D93D6E54}" dt="2023-09-25T11:16:55.874" v="147" actId="20577"/>
          <ac:spMkLst>
            <pc:docMk/>
            <pc:sldMk cId="3163778937" sldId="272"/>
            <ac:spMk id="3" creationId="{17D0957B-E7E9-8788-F37B-EA7353D64E6F}"/>
          </ac:spMkLst>
        </pc:spChg>
      </pc:sldChg>
      <pc:sldChg chg="addSp delSp modSp">
        <pc:chgData name="Lamp András" userId="S::lampandras@turr.hu::f62afd61-97c0-4675-9a58-4d02dbc5a399" providerId="AD" clId="Web-{15AB38C0-F167-BABB-245B-2188D93D6E54}" dt="2023-09-25T11:17:00.671" v="149" actId="20577"/>
        <pc:sldMkLst>
          <pc:docMk/>
          <pc:sldMk cId="1367911604" sldId="273"/>
        </pc:sldMkLst>
        <pc:spChg chg="mod">
          <ac:chgData name="Lamp András" userId="S::lampandras@turr.hu::f62afd61-97c0-4675-9a58-4d02dbc5a399" providerId="AD" clId="Web-{15AB38C0-F167-BABB-245B-2188D93D6E54}" dt="2023-09-25T10:51:52.023" v="19" actId="1076"/>
          <ac:spMkLst>
            <pc:docMk/>
            <pc:sldMk cId="1367911604" sldId="273"/>
            <ac:spMk id="2" creationId="{0E053E95-F925-99A6-7FB2-908B8CF76646}"/>
          </ac:spMkLst>
        </pc:spChg>
        <pc:spChg chg="del">
          <ac:chgData name="Lamp András" userId="S::lampandras@turr.hu::f62afd61-97c0-4675-9a58-4d02dbc5a399" providerId="AD" clId="Web-{15AB38C0-F167-BABB-245B-2188D93D6E54}" dt="2023-09-25T10:51:42.523" v="12"/>
          <ac:spMkLst>
            <pc:docMk/>
            <pc:sldMk cId="1367911604" sldId="273"/>
            <ac:spMk id="3" creationId="{52BE113D-B8EB-65DA-D963-1AAD6CBBB3C5}"/>
          </ac:spMkLst>
        </pc:spChg>
        <pc:spChg chg="add mod">
          <ac:chgData name="Lamp András" userId="S::lampandras@turr.hu::f62afd61-97c0-4675-9a58-4d02dbc5a399" providerId="AD" clId="Web-{15AB38C0-F167-BABB-245B-2188D93D6E54}" dt="2023-09-25T11:17:00.671" v="149" actId="20577"/>
          <ac:spMkLst>
            <pc:docMk/>
            <pc:sldMk cId="1367911604" sldId="273"/>
            <ac:spMk id="7" creationId="{0F2E7821-9135-87C7-41F5-AFE33145003F}"/>
          </ac:spMkLst>
        </pc:spChg>
        <pc:picChg chg="add del mod ord">
          <ac:chgData name="Lamp András" userId="S::lampandras@turr.hu::f62afd61-97c0-4675-9a58-4d02dbc5a399" providerId="AD" clId="Web-{15AB38C0-F167-BABB-245B-2188D93D6E54}" dt="2023-09-25T10:53:48.667" v="22"/>
          <ac:picMkLst>
            <pc:docMk/>
            <pc:sldMk cId="1367911604" sldId="273"/>
            <ac:picMk id="4" creationId="{B5137400-786F-EE11-3275-6C13652939AB}"/>
          </ac:picMkLst>
        </pc:picChg>
        <pc:picChg chg="add mod">
          <ac:chgData name="Lamp András" userId="S::lampandras@turr.hu::f62afd61-97c0-4675-9a58-4d02dbc5a399" providerId="AD" clId="Web-{15AB38C0-F167-BABB-245B-2188D93D6E54}" dt="2023-09-25T11:03:43.917" v="79" actId="1076"/>
          <ac:picMkLst>
            <pc:docMk/>
            <pc:sldMk cId="1367911604" sldId="273"/>
            <ac:picMk id="5" creationId="{9305BFDE-1710-0B44-CA00-A440D18AC335}"/>
          </ac:picMkLst>
        </pc:picChg>
      </pc:sldChg>
      <pc:sldChg chg="addSp delSp modSp">
        <pc:chgData name="Lamp András" userId="S::lampandras@turr.hu::f62afd61-97c0-4675-9a58-4d02dbc5a399" providerId="AD" clId="Web-{15AB38C0-F167-BABB-245B-2188D93D6E54}" dt="2023-09-25T11:20:41.052" v="208" actId="20577"/>
        <pc:sldMkLst>
          <pc:docMk/>
          <pc:sldMk cId="3740473166" sldId="274"/>
        </pc:sldMkLst>
        <pc:spChg chg="mod">
          <ac:chgData name="Lamp András" userId="S::lampandras@turr.hu::f62afd61-97c0-4675-9a58-4d02dbc5a399" providerId="AD" clId="Web-{15AB38C0-F167-BABB-245B-2188D93D6E54}" dt="2023-09-25T11:10:29.380" v="91" actId="1076"/>
          <ac:spMkLst>
            <pc:docMk/>
            <pc:sldMk cId="3740473166" sldId="274"/>
            <ac:spMk id="2" creationId="{9397777D-D422-D991-C377-38E22878D12D}"/>
          </ac:spMkLst>
        </pc:spChg>
        <pc:spChg chg="del">
          <ac:chgData name="Lamp András" userId="S::lampandras@turr.hu::f62afd61-97c0-4675-9a58-4d02dbc5a399" providerId="AD" clId="Web-{15AB38C0-F167-BABB-245B-2188D93D6E54}" dt="2023-09-25T11:09:08.362" v="80"/>
          <ac:spMkLst>
            <pc:docMk/>
            <pc:sldMk cId="3740473166" sldId="274"/>
            <ac:spMk id="3" creationId="{6EB70B23-F775-C6D1-5941-D98473C05FFB}"/>
          </ac:spMkLst>
        </pc:spChg>
        <pc:spChg chg="add del mod">
          <ac:chgData name="Lamp András" userId="S::lampandras@turr.hu::f62afd61-97c0-4675-9a58-4d02dbc5a399" providerId="AD" clId="Web-{15AB38C0-F167-BABB-245B-2188D93D6E54}" dt="2023-09-25T11:14:39.683" v="103"/>
          <ac:spMkLst>
            <pc:docMk/>
            <pc:sldMk cId="3740473166" sldId="274"/>
            <ac:spMk id="5" creationId="{F6689415-75BC-F00D-7FBA-DBF440129320}"/>
          </ac:spMkLst>
        </pc:spChg>
        <pc:spChg chg="add del mod">
          <ac:chgData name="Lamp András" userId="S::lampandras@turr.hu::f62afd61-97c0-4675-9a58-4d02dbc5a399" providerId="AD" clId="Web-{15AB38C0-F167-BABB-245B-2188D93D6E54}" dt="2023-09-25T11:14:44.449" v="107"/>
          <ac:spMkLst>
            <pc:docMk/>
            <pc:sldMk cId="3740473166" sldId="274"/>
            <ac:spMk id="6" creationId="{E46EEFCA-123D-D946-4A2A-62B7D2289759}"/>
          </ac:spMkLst>
        </pc:spChg>
        <pc:spChg chg="add del mod">
          <ac:chgData name="Lamp András" userId="S::lampandras@turr.hu::f62afd61-97c0-4675-9a58-4d02dbc5a399" providerId="AD" clId="Web-{15AB38C0-F167-BABB-245B-2188D93D6E54}" dt="2023-09-25T11:15:01.200" v="117"/>
          <ac:spMkLst>
            <pc:docMk/>
            <pc:sldMk cId="3740473166" sldId="274"/>
            <ac:spMk id="7" creationId="{9F806FEC-9D35-CC98-8BAB-4494619288AF}"/>
          </ac:spMkLst>
        </pc:spChg>
        <pc:spChg chg="add mod">
          <ac:chgData name="Lamp András" userId="S::lampandras@turr.hu::f62afd61-97c0-4675-9a58-4d02dbc5a399" providerId="AD" clId="Web-{15AB38C0-F167-BABB-245B-2188D93D6E54}" dt="2023-09-25T11:20:41.052" v="208" actId="20577"/>
          <ac:spMkLst>
            <pc:docMk/>
            <pc:sldMk cId="3740473166" sldId="274"/>
            <ac:spMk id="8" creationId="{ADF02C6E-F1C6-5FE7-9982-6D27D5FE0FBA}"/>
          </ac:spMkLst>
        </pc:spChg>
        <pc:picChg chg="add mod ord modCrop">
          <ac:chgData name="Lamp András" userId="S::lampandras@turr.hu::f62afd61-97c0-4675-9a58-4d02dbc5a399" providerId="AD" clId="Web-{15AB38C0-F167-BABB-245B-2188D93D6E54}" dt="2023-09-25T11:13:03.540" v="95" actId="1076"/>
          <ac:picMkLst>
            <pc:docMk/>
            <pc:sldMk cId="3740473166" sldId="274"/>
            <ac:picMk id="4" creationId="{1868B8DC-C4FD-B7D7-F588-274A83088FD2}"/>
          </ac:picMkLst>
        </pc:picChg>
      </pc:sldChg>
      <pc:sldChg chg="modSp">
        <pc:chgData name="Lamp András" userId="S::lampandras@turr.hu::f62afd61-97c0-4675-9a58-4d02dbc5a399" providerId="AD" clId="Web-{15AB38C0-F167-BABB-245B-2188D93D6E54}" dt="2023-09-25T11:17:41.219" v="159" actId="20577"/>
        <pc:sldMkLst>
          <pc:docMk/>
          <pc:sldMk cId="3309488111" sldId="282"/>
        </pc:sldMkLst>
        <pc:spChg chg="mod">
          <ac:chgData name="Lamp András" userId="S::lampandras@turr.hu::f62afd61-97c0-4675-9a58-4d02dbc5a399" providerId="AD" clId="Web-{15AB38C0-F167-BABB-245B-2188D93D6E54}" dt="2023-09-25T11:17:41.219" v="159" actId="20577"/>
          <ac:spMkLst>
            <pc:docMk/>
            <pc:sldMk cId="3309488111" sldId="282"/>
            <ac:spMk id="3" creationId="{D87AE227-0143-F858-B5AD-BFED175BFC95}"/>
          </ac:spMkLst>
        </pc:spChg>
      </pc:sldChg>
    </pc:docChg>
  </pc:docChgLst>
  <pc:docChgLst>
    <pc:chgData name="Kraljevic Darjan" userId="S::kraljevicdarjan@turr.hu::501df101-cc8f-40a4-83d5-bceb588386a8" providerId="AD" clId="Web-{9E90371A-AC05-3882-A7FA-1BFA28CBB5C5}"/>
    <pc:docChg chg="modSld sldOrd">
      <pc:chgData name="Kraljevic Darjan" userId="S::kraljevicdarjan@turr.hu::501df101-cc8f-40a4-83d5-bceb588386a8" providerId="AD" clId="Web-{9E90371A-AC05-3882-A7FA-1BFA28CBB5C5}" dt="2023-09-25T11:18:03.016" v="199" actId="20577"/>
      <pc:docMkLst>
        <pc:docMk/>
      </pc:docMkLst>
      <pc:sldChg chg="addSp delSp modSp mod setBg addAnim">
        <pc:chgData name="Kraljevic Darjan" userId="S::kraljevicdarjan@turr.hu::501df101-cc8f-40a4-83d5-bceb588386a8" providerId="AD" clId="Web-{9E90371A-AC05-3882-A7FA-1BFA28CBB5C5}" dt="2023-09-25T10:54:18.134" v="77" actId="20577"/>
        <pc:sldMkLst>
          <pc:docMk/>
          <pc:sldMk cId="4057924840" sldId="258"/>
        </pc:sldMkLst>
        <pc:spChg chg="mod">
          <ac:chgData name="Kraljevic Darjan" userId="S::kraljevicdarjan@turr.hu::501df101-cc8f-40a4-83d5-bceb588386a8" providerId="AD" clId="Web-{9E90371A-AC05-3882-A7FA-1BFA28CBB5C5}" dt="2023-09-25T10:52:52.630" v="58"/>
          <ac:spMkLst>
            <pc:docMk/>
            <pc:sldMk cId="4057924840" sldId="258"/>
            <ac:spMk id="2" creationId="{32872119-8BF3-04B0-2060-AE763D651A78}"/>
          </ac:spMkLst>
        </pc:spChg>
        <pc:spChg chg="add del mod">
          <ac:chgData name="Kraljevic Darjan" userId="S::kraljevicdarjan@turr.hu::501df101-cc8f-40a4-83d5-bceb588386a8" providerId="AD" clId="Web-{9E90371A-AC05-3882-A7FA-1BFA28CBB5C5}" dt="2023-09-25T10:54:18.134" v="77" actId="20577"/>
          <ac:spMkLst>
            <pc:docMk/>
            <pc:sldMk cId="4057924840" sldId="258"/>
            <ac:spMk id="3" creationId="{ECD8F003-3368-FB12-A10D-E7E3F7A80189}"/>
          </ac:spMkLst>
        </pc:spChg>
        <pc:spChg chg="add del">
          <ac:chgData name="Kraljevic Darjan" userId="S::kraljevicdarjan@turr.hu::501df101-cc8f-40a4-83d5-bceb588386a8" providerId="AD" clId="Web-{9E90371A-AC05-3882-A7FA-1BFA28CBB5C5}" dt="2023-09-25T10:52:52.630" v="58"/>
          <ac:spMkLst>
            <pc:docMk/>
            <pc:sldMk cId="4057924840" sldId="258"/>
            <ac:spMk id="13" creationId="{ECD8F003-3368-FB12-A10D-E7E3F7A80189}"/>
          </ac:spMkLst>
        </pc:spChg>
        <pc:graphicFrameChg chg="add del">
          <ac:chgData name="Kraljevic Darjan" userId="S::kraljevicdarjan@turr.hu::501df101-cc8f-40a4-83d5-bceb588386a8" providerId="AD" clId="Web-{9E90371A-AC05-3882-A7FA-1BFA28CBB5C5}" dt="2023-09-25T10:52:37.927" v="52"/>
          <ac:graphicFrameMkLst>
            <pc:docMk/>
            <pc:sldMk cId="4057924840" sldId="258"/>
            <ac:graphicFrameMk id="7" creationId="{A570C676-638C-E794-37B9-AB5BC27E3040}"/>
          </ac:graphicFrameMkLst>
        </pc:graphicFrameChg>
        <pc:graphicFrameChg chg="add del">
          <ac:chgData name="Kraljevic Darjan" userId="S::kraljevicdarjan@turr.hu::501df101-cc8f-40a4-83d5-bceb588386a8" providerId="AD" clId="Web-{9E90371A-AC05-3882-A7FA-1BFA28CBB5C5}" dt="2023-09-25T10:52:39.271" v="54"/>
          <ac:graphicFrameMkLst>
            <pc:docMk/>
            <pc:sldMk cId="4057924840" sldId="258"/>
            <ac:graphicFrameMk id="9" creationId="{126CB9AB-0C6D-B53B-9135-B235DE6D50CB}"/>
          </ac:graphicFrameMkLst>
        </pc:graphicFrameChg>
        <pc:graphicFrameChg chg="add del">
          <ac:chgData name="Kraljevic Darjan" userId="S::kraljevicdarjan@turr.hu::501df101-cc8f-40a4-83d5-bceb588386a8" providerId="AD" clId="Web-{9E90371A-AC05-3882-A7FA-1BFA28CBB5C5}" dt="2023-09-25T10:52:47.412" v="56"/>
          <ac:graphicFrameMkLst>
            <pc:docMk/>
            <pc:sldMk cId="4057924840" sldId="258"/>
            <ac:graphicFrameMk id="11" creationId="{6EDB3C38-CFF9-DAA5-44F9-11E2F464D244}"/>
          </ac:graphicFrameMkLst>
        </pc:graphicFrameChg>
        <pc:picChg chg="add del mod">
          <ac:chgData name="Kraljevic Darjan" userId="S::kraljevicdarjan@turr.hu::501df101-cc8f-40a4-83d5-bceb588386a8" providerId="AD" clId="Web-{9E90371A-AC05-3882-A7FA-1BFA28CBB5C5}" dt="2023-09-25T10:52:21.254" v="49"/>
          <ac:picMkLst>
            <pc:docMk/>
            <pc:sldMk cId="4057924840" sldId="258"/>
            <ac:picMk id="4" creationId="{F1BB5211-2EB9-BA33-BA59-DA39B014998B}"/>
          </ac:picMkLst>
        </pc:picChg>
        <pc:picChg chg="add mod">
          <ac:chgData name="Kraljevic Darjan" userId="S::kraljevicdarjan@turr.hu::501df101-cc8f-40a4-83d5-bceb588386a8" providerId="AD" clId="Web-{9E90371A-AC05-3882-A7FA-1BFA28CBB5C5}" dt="2023-09-25T10:53:20.647" v="65" actId="1076"/>
          <ac:picMkLst>
            <pc:docMk/>
            <pc:sldMk cId="4057924840" sldId="258"/>
            <ac:picMk id="5" creationId="{7C660A0F-F663-662C-6C16-B538003ED4EA}"/>
          </ac:picMkLst>
        </pc:picChg>
      </pc:sldChg>
      <pc:sldChg chg="ord">
        <pc:chgData name="Kraljevic Darjan" userId="S::kraljevicdarjan@turr.hu::501df101-cc8f-40a4-83d5-bceb588386a8" providerId="AD" clId="Web-{9E90371A-AC05-3882-A7FA-1BFA28CBB5C5}" dt="2023-09-25T10:57:57.220" v="78"/>
        <pc:sldMkLst>
          <pc:docMk/>
          <pc:sldMk cId="3993715531" sldId="260"/>
        </pc:sldMkLst>
      </pc:sldChg>
      <pc:sldChg chg="modSp ord">
        <pc:chgData name="Kraljevic Darjan" userId="S::kraljevicdarjan@turr.hu::501df101-cc8f-40a4-83d5-bceb588386a8" providerId="AD" clId="Web-{9E90371A-AC05-3882-A7FA-1BFA28CBB5C5}" dt="2023-09-25T10:58:51.254" v="82" actId="20577"/>
        <pc:sldMkLst>
          <pc:docMk/>
          <pc:sldMk cId="2036378395" sldId="261"/>
        </pc:sldMkLst>
        <pc:spChg chg="mod">
          <ac:chgData name="Kraljevic Darjan" userId="S::kraljevicdarjan@turr.hu::501df101-cc8f-40a4-83d5-bceb588386a8" providerId="AD" clId="Web-{9E90371A-AC05-3882-A7FA-1BFA28CBB5C5}" dt="2023-09-25T10:58:51.254" v="82" actId="20577"/>
          <ac:spMkLst>
            <pc:docMk/>
            <pc:sldMk cId="2036378395" sldId="261"/>
            <ac:spMk id="2" creationId="{4169B4AF-447C-9315-FB15-AB982E74513B}"/>
          </ac:spMkLst>
        </pc:spChg>
      </pc:sldChg>
      <pc:sldChg chg="addSp delSp modSp">
        <pc:chgData name="Kraljevic Darjan" userId="S::kraljevicdarjan@turr.hu::501df101-cc8f-40a4-83d5-bceb588386a8" providerId="AD" clId="Web-{9E90371A-AC05-3882-A7FA-1BFA28CBB5C5}" dt="2023-09-25T11:13:46.491" v="104" actId="1076"/>
        <pc:sldMkLst>
          <pc:docMk/>
          <pc:sldMk cId="1336966026" sldId="264"/>
        </pc:sldMkLst>
        <pc:spChg chg="mod">
          <ac:chgData name="Kraljevic Darjan" userId="S::kraljevicdarjan@turr.hu::501df101-cc8f-40a4-83d5-bceb588386a8" providerId="AD" clId="Web-{9E90371A-AC05-3882-A7FA-1BFA28CBB5C5}" dt="2023-09-25T11:13:46.491" v="104" actId="1076"/>
          <ac:spMkLst>
            <pc:docMk/>
            <pc:sldMk cId="1336966026" sldId="264"/>
            <ac:spMk id="2" creationId="{485D9EB9-8CE6-791B-BA80-5B0CBF2FC4CC}"/>
          </ac:spMkLst>
        </pc:spChg>
        <pc:spChg chg="del">
          <ac:chgData name="Kraljevic Darjan" userId="S::kraljevicdarjan@turr.hu::501df101-cc8f-40a4-83d5-bceb588386a8" providerId="AD" clId="Web-{9E90371A-AC05-3882-A7FA-1BFA28CBB5C5}" dt="2023-09-25T11:12:02.471" v="93"/>
          <ac:spMkLst>
            <pc:docMk/>
            <pc:sldMk cId="1336966026" sldId="264"/>
            <ac:spMk id="3" creationId="{E44826FE-4011-6FBD-FA3C-40F087FCF6F5}"/>
          </ac:spMkLst>
        </pc:spChg>
        <pc:spChg chg="add del mod">
          <ac:chgData name="Kraljevic Darjan" userId="S::kraljevicdarjan@turr.hu::501df101-cc8f-40a4-83d5-bceb588386a8" providerId="AD" clId="Web-{9E90371A-AC05-3882-A7FA-1BFA28CBB5C5}" dt="2023-09-25T11:12:54.801" v="97"/>
          <ac:spMkLst>
            <pc:docMk/>
            <pc:sldMk cId="1336966026" sldId="264"/>
            <ac:spMk id="6" creationId="{83DBB0D1-1A58-0A2D-02AF-BA9C0CE20696}"/>
          </ac:spMkLst>
        </pc:spChg>
        <pc:picChg chg="add del mod ord">
          <ac:chgData name="Kraljevic Darjan" userId="S::kraljevicdarjan@turr.hu::501df101-cc8f-40a4-83d5-bceb588386a8" providerId="AD" clId="Web-{9E90371A-AC05-3882-A7FA-1BFA28CBB5C5}" dt="2023-09-25T11:12:15.362" v="96"/>
          <ac:picMkLst>
            <pc:docMk/>
            <pc:sldMk cId="1336966026" sldId="264"/>
            <ac:picMk id="4" creationId="{D36546D1-B0A8-5E0B-49EB-144196BD09E8}"/>
          </ac:picMkLst>
        </pc:picChg>
        <pc:picChg chg="add mod ord">
          <ac:chgData name="Kraljevic Darjan" userId="S::kraljevicdarjan@turr.hu::501df101-cc8f-40a4-83d5-bceb588386a8" providerId="AD" clId="Web-{9E90371A-AC05-3882-A7FA-1BFA28CBB5C5}" dt="2023-09-25T11:13:31.115" v="102" actId="1076"/>
          <ac:picMkLst>
            <pc:docMk/>
            <pc:sldMk cId="1336966026" sldId="264"/>
            <ac:picMk id="7" creationId="{C8725146-C97B-1CD0-C5E2-CE8B81173A8D}"/>
          </ac:picMkLst>
        </pc:picChg>
      </pc:sldChg>
      <pc:sldChg chg="addSp modSp">
        <pc:chgData name="Kraljevic Darjan" userId="S::kraljevicdarjan@turr.hu::501df101-cc8f-40a4-83d5-bceb588386a8" providerId="AD" clId="Web-{9E90371A-AC05-3882-A7FA-1BFA28CBB5C5}" dt="2023-09-25T11:18:03.016" v="199" actId="20577"/>
        <pc:sldMkLst>
          <pc:docMk/>
          <pc:sldMk cId="3975144996" sldId="265"/>
        </pc:sldMkLst>
        <pc:spChg chg="mod">
          <ac:chgData name="Kraljevic Darjan" userId="S::kraljevicdarjan@turr.hu::501df101-cc8f-40a4-83d5-bceb588386a8" providerId="AD" clId="Web-{9E90371A-AC05-3882-A7FA-1BFA28CBB5C5}" dt="2023-09-25T11:14:05.132" v="118" actId="20577"/>
          <ac:spMkLst>
            <pc:docMk/>
            <pc:sldMk cId="3975144996" sldId="265"/>
            <ac:spMk id="2" creationId="{BE0099A4-1A84-3032-F6FD-7C9DDEB4F445}"/>
          </ac:spMkLst>
        </pc:spChg>
        <pc:spChg chg="mod">
          <ac:chgData name="Kraljevic Darjan" userId="S::kraljevicdarjan@turr.hu::501df101-cc8f-40a4-83d5-bceb588386a8" providerId="AD" clId="Web-{9E90371A-AC05-3882-A7FA-1BFA28CBB5C5}" dt="2023-09-25T11:18:03.016" v="199" actId="20577"/>
          <ac:spMkLst>
            <pc:docMk/>
            <pc:sldMk cId="3975144996" sldId="265"/>
            <ac:spMk id="3" creationId="{118D189B-592C-7947-71F8-CF818FA0FCCC}"/>
          </ac:spMkLst>
        </pc:spChg>
        <pc:picChg chg="add mod">
          <ac:chgData name="Kraljevic Darjan" userId="S::kraljevicdarjan@turr.hu::501df101-cc8f-40a4-83d5-bceb588386a8" providerId="AD" clId="Web-{9E90371A-AC05-3882-A7FA-1BFA28CBB5C5}" dt="2023-09-25T11:15:06.400" v="129" actId="1076"/>
          <ac:picMkLst>
            <pc:docMk/>
            <pc:sldMk cId="3975144996" sldId="265"/>
            <ac:picMk id="4" creationId="{73DB78A6-A024-9893-93A5-6359D1310247}"/>
          </ac:picMkLst>
        </pc:picChg>
      </pc:sldChg>
    </pc:docChg>
  </pc:docChgLst>
  <pc:docChgLst>
    <pc:chgData name="Basa Martin" userId="S::basamartin@turr.hu::e21ddeb5-611c-439f-b107-f88098a14902" providerId="AD" clId="Web-{BE686BCB-FCD7-25B2-824F-8DF7D620E7DB}"/>
    <pc:docChg chg="addSld modSld sldOrd">
      <pc:chgData name="Basa Martin" userId="S::basamartin@turr.hu::e21ddeb5-611c-439f-b107-f88098a14902" providerId="AD" clId="Web-{BE686BCB-FCD7-25B2-824F-8DF7D620E7DB}" dt="2023-09-25T11:16:53.641" v="673" actId="1076"/>
      <pc:docMkLst>
        <pc:docMk/>
      </pc:docMkLst>
      <pc:sldChg chg="modSp">
        <pc:chgData name="Basa Martin" userId="S::basamartin@turr.hu::e21ddeb5-611c-439f-b107-f88098a14902" providerId="AD" clId="Web-{BE686BCB-FCD7-25B2-824F-8DF7D620E7DB}" dt="2023-09-25T10:46:26.571" v="15" actId="1076"/>
        <pc:sldMkLst>
          <pc:docMk/>
          <pc:sldMk cId="1436260275" sldId="259"/>
        </pc:sldMkLst>
        <pc:spChg chg="mod">
          <ac:chgData name="Basa Martin" userId="S::basamartin@turr.hu::e21ddeb5-611c-439f-b107-f88098a14902" providerId="AD" clId="Web-{BE686BCB-FCD7-25B2-824F-8DF7D620E7DB}" dt="2023-09-25T10:46:26.571" v="15" actId="1076"/>
          <ac:spMkLst>
            <pc:docMk/>
            <pc:sldMk cId="1436260275" sldId="259"/>
            <ac:spMk id="3" creationId="{1A798DAE-410F-64C0-4FEC-73DE258EC78D}"/>
          </ac:spMkLst>
        </pc:spChg>
      </pc:sldChg>
      <pc:sldChg chg="addSp delSp modSp">
        <pc:chgData name="Basa Martin" userId="S::basamartin@turr.hu::e21ddeb5-611c-439f-b107-f88098a14902" providerId="AD" clId="Web-{BE686BCB-FCD7-25B2-824F-8DF7D620E7DB}" dt="2023-09-25T10:47:28.745" v="47" actId="1076"/>
        <pc:sldMkLst>
          <pc:docMk/>
          <pc:sldMk cId="865394958" sldId="262"/>
        </pc:sldMkLst>
        <pc:spChg chg="mod">
          <ac:chgData name="Basa Martin" userId="S::basamartin@turr.hu::e21ddeb5-611c-439f-b107-f88098a14902" providerId="AD" clId="Web-{BE686BCB-FCD7-25B2-824F-8DF7D620E7DB}" dt="2023-09-25T10:47:28.745" v="47" actId="1076"/>
          <ac:spMkLst>
            <pc:docMk/>
            <pc:sldMk cId="865394958" sldId="262"/>
            <ac:spMk id="2" creationId="{9E1C928C-116B-ECA0-B28A-20AFB3FB3E31}"/>
          </ac:spMkLst>
        </pc:spChg>
        <pc:spChg chg="del">
          <ac:chgData name="Basa Martin" userId="S::basamartin@turr.hu::e21ddeb5-611c-439f-b107-f88098a14902" providerId="AD" clId="Web-{BE686BCB-FCD7-25B2-824F-8DF7D620E7DB}" dt="2023-09-25T10:46:57.260" v="36"/>
          <ac:spMkLst>
            <pc:docMk/>
            <pc:sldMk cId="865394958" sldId="262"/>
            <ac:spMk id="3" creationId="{5B913E1F-07CF-22E3-B277-AE89BC51B32A}"/>
          </ac:spMkLst>
        </pc:spChg>
        <pc:picChg chg="add mod ord">
          <ac:chgData name="Basa Martin" userId="S::basamartin@turr.hu::e21ddeb5-611c-439f-b107-f88098a14902" providerId="AD" clId="Web-{BE686BCB-FCD7-25B2-824F-8DF7D620E7DB}" dt="2023-09-25T10:47:20.869" v="44" actId="1076"/>
          <ac:picMkLst>
            <pc:docMk/>
            <pc:sldMk cId="865394958" sldId="262"/>
            <ac:picMk id="4" creationId="{5F0E5CA1-EEF4-F522-2AC8-B389B41DAA91}"/>
          </ac:picMkLst>
        </pc:picChg>
      </pc:sldChg>
      <pc:sldChg chg="addSp delSp modSp">
        <pc:chgData name="Basa Martin" userId="S::basamartin@turr.hu::e21ddeb5-611c-439f-b107-f88098a14902" providerId="AD" clId="Web-{BE686BCB-FCD7-25B2-824F-8DF7D620E7DB}" dt="2023-09-25T11:01:22.278" v="270" actId="1076"/>
        <pc:sldMkLst>
          <pc:docMk/>
          <pc:sldMk cId="2111713338" sldId="263"/>
        </pc:sldMkLst>
        <pc:spChg chg="mod">
          <ac:chgData name="Basa Martin" userId="S::basamartin@turr.hu::e21ddeb5-611c-439f-b107-f88098a14902" providerId="AD" clId="Web-{BE686BCB-FCD7-25B2-824F-8DF7D620E7DB}" dt="2023-09-25T10:56:23.490" v="235" actId="1076"/>
          <ac:spMkLst>
            <pc:docMk/>
            <pc:sldMk cId="2111713338" sldId="263"/>
            <ac:spMk id="2" creationId="{A370EEBE-E149-AF59-F7A9-A9593A9554D0}"/>
          </ac:spMkLst>
        </pc:spChg>
        <pc:spChg chg="mod">
          <ac:chgData name="Basa Martin" userId="S::basamartin@turr.hu::e21ddeb5-611c-439f-b107-f88098a14902" providerId="AD" clId="Web-{BE686BCB-FCD7-25B2-824F-8DF7D620E7DB}" dt="2023-09-25T10:55:51.458" v="231" actId="20577"/>
          <ac:spMkLst>
            <pc:docMk/>
            <pc:sldMk cId="2111713338" sldId="263"/>
            <ac:spMk id="3" creationId="{3AFCAA12-B3A4-C123-F883-653AF7A654BF}"/>
          </ac:spMkLst>
        </pc:spChg>
        <pc:spChg chg="add mod">
          <ac:chgData name="Basa Martin" userId="S::basamartin@turr.hu::e21ddeb5-611c-439f-b107-f88098a14902" providerId="AD" clId="Web-{BE686BCB-FCD7-25B2-824F-8DF7D620E7DB}" dt="2023-09-25T10:53:59.143" v="198" actId="1076"/>
          <ac:spMkLst>
            <pc:docMk/>
            <pc:sldMk cId="2111713338" sldId="263"/>
            <ac:spMk id="5" creationId="{9BB666CC-6CDF-60A7-5647-E4200A268C46}"/>
          </ac:spMkLst>
        </pc:spChg>
        <pc:spChg chg="add mod">
          <ac:chgData name="Basa Martin" userId="S::basamartin@turr.hu::e21ddeb5-611c-439f-b107-f88098a14902" providerId="AD" clId="Web-{BE686BCB-FCD7-25B2-824F-8DF7D620E7DB}" dt="2023-09-25T10:55:40.583" v="229" actId="20577"/>
          <ac:spMkLst>
            <pc:docMk/>
            <pc:sldMk cId="2111713338" sldId="263"/>
            <ac:spMk id="7" creationId="{525419AA-2F1C-CB43-1565-50FC33A3CFDE}"/>
          </ac:spMkLst>
        </pc:spChg>
        <pc:spChg chg="add mod">
          <ac:chgData name="Basa Martin" userId="S::basamartin@turr.hu::e21ddeb5-611c-439f-b107-f88098a14902" providerId="AD" clId="Web-{BE686BCB-FCD7-25B2-824F-8DF7D620E7DB}" dt="2023-09-25T11:00:07.683" v="262" actId="1076"/>
          <ac:spMkLst>
            <pc:docMk/>
            <pc:sldMk cId="2111713338" sldId="263"/>
            <ac:spMk id="12" creationId="{8DBBAF76-5BC8-FDD9-9E83-E00DC079A4F5}"/>
          </ac:spMkLst>
        </pc:spChg>
        <pc:spChg chg="add mod">
          <ac:chgData name="Basa Martin" userId="S::basamartin@turr.hu::e21ddeb5-611c-439f-b107-f88098a14902" providerId="AD" clId="Web-{BE686BCB-FCD7-25B2-824F-8DF7D620E7DB}" dt="2023-09-25T11:00:38.246" v="266" actId="1076"/>
          <ac:spMkLst>
            <pc:docMk/>
            <pc:sldMk cId="2111713338" sldId="263"/>
            <ac:spMk id="13" creationId="{61174B96-2659-1B3C-0943-C60A1334EFF7}"/>
          </ac:spMkLst>
        </pc:spChg>
        <pc:spChg chg="add mod">
          <ac:chgData name="Basa Martin" userId="S::basamartin@turr.hu::e21ddeb5-611c-439f-b107-f88098a14902" providerId="AD" clId="Web-{BE686BCB-FCD7-25B2-824F-8DF7D620E7DB}" dt="2023-09-25T11:01:22.278" v="270" actId="1076"/>
          <ac:spMkLst>
            <pc:docMk/>
            <pc:sldMk cId="2111713338" sldId="263"/>
            <ac:spMk id="14" creationId="{C5BB2B85-1EBE-C68A-481D-A6A12C06EFBD}"/>
          </ac:spMkLst>
        </pc:spChg>
        <pc:picChg chg="add mod">
          <ac:chgData name="Basa Martin" userId="S::basamartin@turr.hu::e21ddeb5-611c-439f-b107-f88098a14902" providerId="AD" clId="Web-{BE686BCB-FCD7-25B2-824F-8DF7D620E7DB}" dt="2023-09-25T10:59:39.854" v="258" actId="1076"/>
          <ac:picMkLst>
            <pc:docMk/>
            <pc:sldMk cId="2111713338" sldId="263"/>
            <ac:picMk id="8" creationId="{097E6CDB-4CA5-193A-B88A-EBB62BB97885}"/>
          </ac:picMkLst>
        </pc:picChg>
        <pc:picChg chg="add mod">
          <ac:chgData name="Basa Martin" userId="S::basamartin@turr.hu::e21ddeb5-611c-439f-b107-f88098a14902" providerId="AD" clId="Web-{BE686BCB-FCD7-25B2-824F-8DF7D620E7DB}" dt="2023-09-25T10:59:36.276" v="257" actId="1076"/>
          <ac:picMkLst>
            <pc:docMk/>
            <pc:sldMk cId="2111713338" sldId="263"/>
            <ac:picMk id="9" creationId="{6E5E3AAA-8DB6-3373-A87F-C76F0EEED901}"/>
          </ac:picMkLst>
        </pc:picChg>
        <pc:picChg chg="add del mod">
          <ac:chgData name="Basa Martin" userId="S::basamartin@turr.hu::e21ddeb5-611c-439f-b107-f88098a14902" providerId="AD" clId="Web-{BE686BCB-FCD7-25B2-824F-8DF7D620E7DB}" dt="2023-09-25T10:57:38.007" v="249"/>
          <ac:picMkLst>
            <pc:docMk/>
            <pc:sldMk cId="2111713338" sldId="263"/>
            <ac:picMk id="10" creationId="{9B5E83E5-2D23-EF55-0AD1-7557485D467A}"/>
          </ac:picMkLst>
        </pc:picChg>
        <pc:picChg chg="add mod">
          <ac:chgData name="Basa Martin" userId="S::basamartin@turr.hu::e21ddeb5-611c-439f-b107-f88098a14902" providerId="AD" clId="Web-{BE686BCB-FCD7-25B2-824F-8DF7D620E7DB}" dt="2023-09-25T10:59:28.791" v="253" actId="1076"/>
          <ac:picMkLst>
            <pc:docMk/>
            <pc:sldMk cId="2111713338" sldId="263"/>
            <ac:picMk id="11" creationId="{0DAB9F98-DA30-9D77-2846-62308DC484AB}"/>
          </ac:picMkLst>
        </pc:picChg>
      </pc:sldChg>
      <pc:sldChg chg="addSp modSp mod setBg">
        <pc:chgData name="Basa Martin" userId="S::basamartin@turr.hu::e21ddeb5-611c-439f-b107-f88098a14902" providerId="AD" clId="Web-{BE686BCB-FCD7-25B2-824F-8DF7D620E7DB}" dt="2023-09-25T11:06:11.425" v="359"/>
        <pc:sldMkLst>
          <pc:docMk/>
          <pc:sldMk cId="2322395651" sldId="266"/>
        </pc:sldMkLst>
        <pc:spChg chg="mod">
          <ac:chgData name="Basa Martin" userId="S::basamartin@turr.hu::e21ddeb5-611c-439f-b107-f88098a14902" providerId="AD" clId="Web-{BE686BCB-FCD7-25B2-824F-8DF7D620E7DB}" dt="2023-09-25T11:06:11.425" v="359"/>
          <ac:spMkLst>
            <pc:docMk/>
            <pc:sldMk cId="2322395651" sldId="266"/>
            <ac:spMk id="2" creationId="{DC564163-6A83-3E2E-1947-B72EAD75AC5A}"/>
          </ac:spMkLst>
        </pc:spChg>
        <pc:spChg chg="mod ord">
          <ac:chgData name="Basa Martin" userId="S::basamartin@turr.hu::e21ddeb5-611c-439f-b107-f88098a14902" providerId="AD" clId="Web-{BE686BCB-FCD7-25B2-824F-8DF7D620E7DB}" dt="2023-09-25T11:06:11.425" v="359"/>
          <ac:spMkLst>
            <pc:docMk/>
            <pc:sldMk cId="2322395651" sldId="266"/>
            <ac:spMk id="3" creationId="{268F6D74-E81B-464A-DAEF-EB497817AF02}"/>
          </ac:spMkLst>
        </pc:spChg>
        <pc:spChg chg="add">
          <ac:chgData name="Basa Martin" userId="S::basamartin@turr.hu::e21ddeb5-611c-439f-b107-f88098a14902" providerId="AD" clId="Web-{BE686BCB-FCD7-25B2-824F-8DF7D620E7DB}" dt="2023-09-25T11:06:11.425" v="359"/>
          <ac:spMkLst>
            <pc:docMk/>
            <pc:sldMk cId="2322395651" sldId="266"/>
            <ac:spMk id="9" creationId="{BADDD09E-8094-4188-9090-C1C7840FE719}"/>
          </ac:spMkLst>
        </pc:spChg>
        <pc:spChg chg="add">
          <ac:chgData name="Basa Martin" userId="S::basamartin@turr.hu::e21ddeb5-611c-439f-b107-f88098a14902" providerId="AD" clId="Web-{BE686BCB-FCD7-25B2-824F-8DF7D620E7DB}" dt="2023-09-25T11:06:11.425" v="359"/>
          <ac:spMkLst>
            <pc:docMk/>
            <pc:sldMk cId="2322395651" sldId="266"/>
            <ac:spMk id="11" creationId="{C58F6CE0-025D-40A5-AEF1-00954E3F986B}"/>
          </ac:spMkLst>
        </pc:spChg>
        <pc:grpChg chg="add">
          <ac:chgData name="Basa Martin" userId="S::basamartin@turr.hu::e21ddeb5-611c-439f-b107-f88098a14902" providerId="AD" clId="Web-{BE686BCB-FCD7-25B2-824F-8DF7D620E7DB}" dt="2023-09-25T11:06:11.425" v="359"/>
          <ac:grpSpMkLst>
            <pc:docMk/>
            <pc:sldMk cId="2322395651" sldId="266"/>
            <ac:grpSpMk id="13" creationId="{D8025A22-9C86-4108-A289-BD5650A8EAEA}"/>
          </ac:grpSpMkLst>
        </pc:grpChg>
        <pc:picChg chg="add mod">
          <ac:chgData name="Basa Martin" userId="S::basamartin@turr.hu::e21ddeb5-611c-439f-b107-f88098a14902" providerId="AD" clId="Web-{BE686BCB-FCD7-25B2-824F-8DF7D620E7DB}" dt="2023-09-25T11:06:11.425" v="359"/>
          <ac:picMkLst>
            <pc:docMk/>
            <pc:sldMk cId="2322395651" sldId="266"/>
            <ac:picMk id="4" creationId="{33F536D8-141E-A7A0-F2A4-F880FFED5667}"/>
          </ac:picMkLst>
        </pc:picChg>
      </pc:sldChg>
      <pc:sldChg chg="addSp modSp mod setBg">
        <pc:chgData name="Basa Martin" userId="S::basamartin@turr.hu::e21ddeb5-611c-439f-b107-f88098a14902" providerId="AD" clId="Web-{BE686BCB-FCD7-25B2-824F-8DF7D620E7DB}" dt="2023-09-25T11:12:16.323" v="542" actId="1076"/>
        <pc:sldMkLst>
          <pc:docMk/>
          <pc:sldMk cId="1745404908" sldId="267"/>
        </pc:sldMkLst>
        <pc:spChg chg="mod">
          <ac:chgData name="Basa Martin" userId="S::basamartin@turr.hu::e21ddeb5-611c-439f-b107-f88098a14902" providerId="AD" clId="Web-{BE686BCB-FCD7-25B2-824F-8DF7D620E7DB}" dt="2023-09-25T11:09:37.554" v="446"/>
          <ac:spMkLst>
            <pc:docMk/>
            <pc:sldMk cId="1745404908" sldId="267"/>
            <ac:spMk id="2" creationId="{E5967110-7141-B3AD-9C07-FEF4D34F7F52}"/>
          </ac:spMkLst>
        </pc:spChg>
        <pc:spChg chg="mod ord">
          <ac:chgData name="Basa Martin" userId="S::basamartin@turr.hu::e21ddeb5-611c-439f-b107-f88098a14902" providerId="AD" clId="Web-{BE686BCB-FCD7-25B2-824F-8DF7D620E7DB}" dt="2023-09-25T11:09:37.554" v="446"/>
          <ac:spMkLst>
            <pc:docMk/>
            <pc:sldMk cId="1745404908" sldId="267"/>
            <ac:spMk id="3" creationId="{63FEE121-E5E5-7017-14FD-7EF396EA3ABB}"/>
          </ac:spMkLst>
        </pc:spChg>
        <pc:spChg chg="add mod">
          <ac:chgData name="Basa Martin" userId="S::basamartin@turr.hu::e21ddeb5-611c-439f-b107-f88098a14902" providerId="AD" clId="Web-{BE686BCB-FCD7-25B2-824F-8DF7D620E7DB}" dt="2023-09-25T11:12:16.323" v="542" actId="1076"/>
          <ac:spMkLst>
            <pc:docMk/>
            <pc:sldMk cId="1745404908" sldId="267"/>
            <ac:spMk id="5" creationId="{8FFF7847-F54D-2BC9-7A11-B14411E187AD}"/>
          </ac:spMkLst>
        </pc:spChg>
        <pc:spChg chg="add">
          <ac:chgData name="Basa Martin" userId="S::basamartin@turr.hu::e21ddeb5-611c-439f-b107-f88098a14902" providerId="AD" clId="Web-{BE686BCB-FCD7-25B2-824F-8DF7D620E7DB}" dt="2023-09-25T11:09:37.554" v="446"/>
          <ac:spMkLst>
            <pc:docMk/>
            <pc:sldMk cId="1745404908" sldId="267"/>
            <ac:spMk id="9" creationId="{E09CCB3F-DBCE-4964-9E34-8C5DE80EF4B5}"/>
          </ac:spMkLst>
        </pc:spChg>
        <pc:spChg chg="add">
          <ac:chgData name="Basa Martin" userId="S::basamartin@turr.hu::e21ddeb5-611c-439f-b107-f88098a14902" providerId="AD" clId="Web-{BE686BCB-FCD7-25B2-824F-8DF7D620E7DB}" dt="2023-09-25T11:09:37.554" v="446"/>
          <ac:spMkLst>
            <pc:docMk/>
            <pc:sldMk cId="1745404908" sldId="267"/>
            <ac:spMk id="11" creationId="{1DFF944F-74BA-483A-82C0-64E3AAF4AE98}"/>
          </ac:spMkLst>
        </pc:spChg>
        <pc:grpChg chg="add">
          <ac:chgData name="Basa Martin" userId="S::basamartin@turr.hu::e21ddeb5-611c-439f-b107-f88098a14902" providerId="AD" clId="Web-{BE686BCB-FCD7-25B2-824F-8DF7D620E7DB}" dt="2023-09-25T11:09:37.554" v="446"/>
          <ac:grpSpMkLst>
            <pc:docMk/>
            <pc:sldMk cId="1745404908" sldId="267"/>
            <ac:grpSpMk id="13" creationId="{A9733A91-F958-4629-801A-3F6F1E09AD64}"/>
          </ac:grpSpMkLst>
        </pc:grpChg>
        <pc:picChg chg="add mod">
          <ac:chgData name="Basa Martin" userId="S::basamartin@turr.hu::e21ddeb5-611c-439f-b107-f88098a14902" providerId="AD" clId="Web-{BE686BCB-FCD7-25B2-824F-8DF7D620E7DB}" dt="2023-09-25T11:09:37.554" v="446"/>
          <ac:picMkLst>
            <pc:docMk/>
            <pc:sldMk cId="1745404908" sldId="267"/>
            <ac:picMk id="4" creationId="{E8626CB4-F117-DA3B-6E7E-4051A455EF58}"/>
          </ac:picMkLst>
        </pc:picChg>
      </pc:sldChg>
      <pc:sldChg chg="addSp modSp">
        <pc:chgData name="Basa Martin" userId="S::basamartin@turr.hu::e21ddeb5-611c-439f-b107-f88098a14902" providerId="AD" clId="Web-{BE686BCB-FCD7-25B2-824F-8DF7D620E7DB}" dt="2023-09-25T11:13:09.465" v="556" actId="1076"/>
        <pc:sldMkLst>
          <pc:docMk/>
          <pc:sldMk cId="3474369805" sldId="268"/>
        </pc:sldMkLst>
        <pc:spChg chg="mod">
          <ac:chgData name="Basa Martin" userId="S::basamartin@turr.hu::e21ddeb5-611c-439f-b107-f88098a14902" providerId="AD" clId="Web-{BE686BCB-FCD7-25B2-824F-8DF7D620E7DB}" dt="2023-09-25T11:10:29.336" v="450" actId="20577"/>
          <ac:spMkLst>
            <pc:docMk/>
            <pc:sldMk cId="3474369805" sldId="268"/>
            <ac:spMk id="2" creationId="{99692154-C5C2-C9EE-6B10-9D73F0713CF1}"/>
          </ac:spMkLst>
        </pc:spChg>
        <pc:spChg chg="mod">
          <ac:chgData name="Basa Martin" userId="S::basamartin@turr.hu::e21ddeb5-611c-439f-b107-f88098a14902" providerId="AD" clId="Web-{BE686BCB-FCD7-25B2-824F-8DF7D620E7DB}" dt="2023-09-25T11:11:53.822" v="538" actId="20577"/>
          <ac:spMkLst>
            <pc:docMk/>
            <pc:sldMk cId="3474369805" sldId="268"/>
            <ac:spMk id="3" creationId="{8F7F118A-18E1-C3D8-FEAA-825671460B18}"/>
          </ac:spMkLst>
        </pc:spChg>
        <pc:spChg chg="add mod">
          <ac:chgData name="Basa Martin" userId="S::basamartin@turr.hu::e21ddeb5-611c-439f-b107-f88098a14902" providerId="AD" clId="Web-{BE686BCB-FCD7-25B2-824F-8DF7D620E7DB}" dt="2023-09-25T11:13:05.340" v="555" actId="1076"/>
          <ac:spMkLst>
            <pc:docMk/>
            <pc:sldMk cId="3474369805" sldId="268"/>
            <ac:spMk id="4" creationId="{FCF2ED92-CD4A-00F6-E2EF-005C12172245}"/>
          </ac:spMkLst>
        </pc:spChg>
        <pc:picChg chg="add mod">
          <ac:chgData name="Basa Martin" userId="S::basamartin@turr.hu::e21ddeb5-611c-439f-b107-f88098a14902" providerId="AD" clId="Web-{BE686BCB-FCD7-25B2-824F-8DF7D620E7DB}" dt="2023-09-25T11:13:09.465" v="556" actId="1076"/>
          <ac:picMkLst>
            <pc:docMk/>
            <pc:sldMk cId="3474369805" sldId="268"/>
            <ac:picMk id="5" creationId="{0A58B8C1-83F9-D799-E7D8-430F59D0344F}"/>
          </ac:picMkLst>
        </pc:picChg>
      </pc:sldChg>
      <pc:sldChg chg="addSp modSp new mod ord setBg">
        <pc:chgData name="Basa Martin" userId="S::basamartin@turr.hu::e21ddeb5-611c-439f-b107-f88098a14902" providerId="AD" clId="Web-{BE686BCB-FCD7-25B2-824F-8DF7D620E7DB}" dt="2023-09-25T11:16:05" v="665"/>
        <pc:sldMkLst>
          <pc:docMk/>
          <pc:sldMk cId="3309488111" sldId="282"/>
        </pc:sldMkLst>
        <pc:spChg chg="mod">
          <ac:chgData name="Basa Martin" userId="S::basamartin@turr.hu::e21ddeb5-611c-439f-b107-f88098a14902" providerId="AD" clId="Web-{BE686BCB-FCD7-25B2-824F-8DF7D620E7DB}" dt="2023-09-25T11:14:54.779" v="656"/>
          <ac:spMkLst>
            <pc:docMk/>
            <pc:sldMk cId="3309488111" sldId="282"/>
            <ac:spMk id="2" creationId="{11CAFAB1-6192-A2A4-9EB2-DFB5A8293559}"/>
          </ac:spMkLst>
        </pc:spChg>
        <pc:spChg chg="mod ord">
          <ac:chgData name="Basa Martin" userId="S::basamartin@turr.hu::e21ddeb5-611c-439f-b107-f88098a14902" providerId="AD" clId="Web-{BE686BCB-FCD7-25B2-824F-8DF7D620E7DB}" dt="2023-09-25T11:15:09.483" v="660" actId="1076"/>
          <ac:spMkLst>
            <pc:docMk/>
            <pc:sldMk cId="3309488111" sldId="282"/>
            <ac:spMk id="3" creationId="{D87AE227-0143-F858-B5AD-BFED175BFC95}"/>
          </ac:spMkLst>
        </pc:spChg>
        <pc:spChg chg="add mod">
          <ac:chgData name="Basa Martin" userId="S::basamartin@turr.hu::e21ddeb5-611c-439f-b107-f88098a14902" providerId="AD" clId="Web-{BE686BCB-FCD7-25B2-824F-8DF7D620E7DB}" dt="2023-09-25T11:15:48.499" v="664" actId="1076"/>
          <ac:spMkLst>
            <pc:docMk/>
            <pc:sldMk cId="3309488111" sldId="282"/>
            <ac:spMk id="5" creationId="{5DB554ED-216D-CC5D-1CF5-BE2F02D821C2}"/>
          </ac:spMkLst>
        </pc:spChg>
        <pc:picChg chg="add mod">
          <ac:chgData name="Basa Martin" userId="S::basamartin@turr.hu::e21ddeb5-611c-439f-b107-f88098a14902" providerId="AD" clId="Web-{BE686BCB-FCD7-25B2-824F-8DF7D620E7DB}" dt="2023-09-25T11:15:04.467" v="659" actId="1076"/>
          <ac:picMkLst>
            <pc:docMk/>
            <pc:sldMk cId="3309488111" sldId="282"/>
            <ac:picMk id="4" creationId="{4ED8C1D0-9FF2-4365-6B97-BAEBABE53DE2}"/>
          </ac:picMkLst>
        </pc:picChg>
      </pc:sldChg>
      <pc:sldChg chg="addSp delSp modSp new">
        <pc:chgData name="Basa Martin" userId="S::basamartin@turr.hu::e21ddeb5-611c-439f-b107-f88098a14902" providerId="AD" clId="Web-{BE686BCB-FCD7-25B2-824F-8DF7D620E7DB}" dt="2023-09-25T11:16:53.641" v="673" actId="1076"/>
        <pc:sldMkLst>
          <pc:docMk/>
          <pc:sldMk cId="634224791" sldId="283"/>
        </pc:sldMkLst>
        <pc:spChg chg="del">
          <ac:chgData name="Basa Martin" userId="S::basamartin@turr.hu::e21ddeb5-611c-439f-b107-f88098a14902" providerId="AD" clId="Web-{BE686BCB-FCD7-25B2-824F-8DF7D620E7DB}" dt="2023-09-25T11:16:27.828" v="667"/>
          <ac:spMkLst>
            <pc:docMk/>
            <pc:sldMk cId="634224791" sldId="283"/>
            <ac:spMk id="3" creationId="{3232B5C1-F887-95BE-02BA-CC9CF8B51D9C}"/>
          </ac:spMkLst>
        </pc:spChg>
        <pc:spChg chg="add mod">
          <ac:chgData name="Basa Martin" userId="S::basamartin@turr.hu::e21ddeb5-611c-439f-b107-f88098a14902" providerId="AD" clId="Web-{BE686BCB-FCD7-25B2-824F-8DF7D620E7DB}" dt="2023-09-25T11:16:53.641" v="673" actId="1076"/>
          <ac:spMkLst>
            <pc:docMk/>
            <pc:sldMk cId="634224791" sldId="283"/>
            <ac:spMk id="5" creationId="{C8657856-6208-30C8-3B8D-D38F156D5206}"/>
          </ac:spMkLst>
        </pc:spChg>
        <pc:picChg chg="add mod ord">
          <ac:chgData name="Basa Martin" userId="S::basamartin@turr.hu::e21ddeb5-611c-439f-b107-f88098a14902" providerId="AD" clId="Web-{BE686BCB-FCD7-25B2-824F-8DF7D620E7DB}" dt="2023-09-25T11:16:34.531" v="669" actId="1076"/>
          <ac:picMkLst>
            <pc:docMk/>
            <pc:sldMk cId="634224791" sldId="283"/>
            <ac:picMk id="4" creationId="{982F1F7C-DB66-2F4B-1708-17233C9F6EAD}"/>
          </ac:picMkLst>
        </pc:picChg>
      </pc:sldChg>
    </pc:docChg>
  </pc:docChgLst>
  <pc:docChgLst>
    <pc:chgData name="Lamp András" userId="S::lampandras@turr.hu::f62afd61-97c0-4675-9a58-4d02dbc5a399" providerId="AD" clId="Web-{290BA3D7-AA7E-1A4B-5CCC-BC4518C75A05}"/>
    <pc:docChg chg="modSld">
      <pc:chgData name="Lamp András" userId="S::lampandras@turr.hu::f62afd61-97c0-4675-9a58-4d02dbc5a399" providerId="AD" clId="Web-{290BA3D7-AA7E-1A4B-5CCC-BC4518C75A05}" dt="2023-09-21T07:35:56.034" v="273" actId="1076"/>
      <pc:docMkLst>
        <pc:docMk/>
      </pc:docMkLst>
      <pc:sldChg chg="modSp">
        <pc:chgData name="Lamp András" userId="S::lampandras@turr.hu::f62afd61-97c0-4675-9a58-4d02dbc5a399" providerId="AD" clId="Web-{290BA3D7-AA7E-1A4B-5CCC-BC4518C75A05}" dt="2023-09-21T07:17:23.318" v="35" actId="20577"/>
        <pc:sldMkLst>
          <pc:docMk/>
          <pc:sldMk cId="4109646268" sldId="270"/>
        </pc:sldMkLst>
        <pc:spChg chg="mod">
          <ac:chgData name="Lamp András" userId="S::lampandras@turr.hu::f62afd61-97c0-4675-9a58-4d02dbc5a399" providerId="AD" clId="Web-{290BA3D7-AA7E-1A4B-5CCC-BC4518C75A05}" dt="2023-09-21T07:17:23.318" v="35" actId="20577"/>
          <ac:spMkLst>
            <pc:docMk/>
            <pc:sldMk cId="4109646268" sldId="270"/>
            <ac:spMk id="3" creationId="{AC3AF383-EF13-949A-8D04-09C8FA4DDAF4}"/>
          </ac:spMkLst>
        </pc:spChg>
      </pc:sldChg>
      <pc:sldChg chg="addSp delSp modSp mod setBg">
        <pc:chgData name="Lamp András" userId="S::lampandras@turr.hu::f62afd61-97c0-4675-9a58-4d02dbc5a399" providerId="AD" clId="Web-{290BA3D7-AA7E-1A4B-5CCC-BC4518C75A05}" dt="2023-09-21T07:35:56.034" v="273" actId="1076"/>
        <pc:sldMkLst>
          <pc:docMk/>
          <pc:sldMk cId="1742839160" sldId="271"/>
        </pc:sldMkLst>
        <pc:spChg chg="mod">
          <ac:chgData name="Lamp András" userId="S::lampandras@turr.hu::f62afd61-97c0-4675-9a58-4d02dbc5a399" providerId="AD" clId="Web-{290BA3D7-AA7E-1A4B-5CCC-BC4518C75A05}" dt="2023-09-21T07:35:40.643" v="266"/>
          <ac:spMkLst>
            <pc:docMk/>
            <pc:sldMk cId="1742839160" sldId="271"/>
            <ac:spMk id="2" creationId="{56388C74-08A0-E0C3-D9FC-C54BCF50B6B6}"/>
          </ac:spMkLst>
        </pc:spChg>
        <pc:spChg chg="mod ord">
          <ac:chgData name="Lamp András" userId="S::lampandras@turr.hu::f62afd61-97c0-4675-9a58-4d02dbc5a399" providerId="AD" clId="Web-{290BA3D7-AA7E-1A4B-5CCC-BC4518C75A05}" dt="2023-09-21T07:35:40.643" v="266"/>
          <ac:spMkLst>
            <pc:docMk/>
            <pc:sldMk cId="1742839160" sldId="271"/>
            <ac:spMk id="3" creationId="{74ADC3FE-DEA3-6545-86BA-229B11411C22}"/>
          </ac:spMkLst>
        </pc:spChg>
        <pc:spChg chg="add del">
          <ac:chgData name="Lamp András" userId="S::lampandras@turr.hu::f62afd61-97c0-4675-9a58-4d02dbc5a399" providerId="AD" clId="Web-{290BA3D7-AA7E-1A4B-5CCC-BC4518C75A05}" dt="2023-09-21T07:35:40.643" v="266"/>
          <ac:spMkLst>
            <pc:docMk/>
            <pc:sldMk cId="1742839160" sldId="271"/>
            <ac:spMk id="9" creationId="{BADDD09E-8094-4188-9090-C1C7840FE719}"/>
          </ac:spMkLst>
        </pc:spChg>
        <pc:spChg chg="add del">
          <ac:chgData name="Lamp András" userId="S::lampandras@turr.hu::f62afd61-97c0-4675-9a58-4d02dbc5a399" providerId="AD" clId="Web-{290BA3D7-AA7E-1A4B-5CCC-BC4518C75A05}" dt="2023-09-21T07:35:40.643" v="266"/>
          <ac:spMkLst>
            <pc:docMk/>
            <pc:sldMk cId="1742839160" sldId="271"/>
            <ac:spMk id="11" creationId="{C58F6CE0-025D-40A5-AEF1-00954E3F986B}"/>
          </ac:spMkLst>
        </pc:spChg>
        <pc:grpChg chg="add del">
          <ac:chgData name="Lamp András" userId="S::lampandras@turr.hu::f62afd61-97c0-4675-9a58-4d02dbc5a399" providerId="AD" clId="Web-{290BA3D7-AA7E-1A4B-5CCC-BC4518C75A05}" dt="2023-09-21T07:35:40.643" v="266"/>
          <ac:grpSpMkLst>
            <pc:docMk/>
            <pc:sldMk cId="1742839160" sldId="271"/>
            <ac:grpSpMk id="13" creationId="{D8025A22-9C86-4108-A289-BD5650A8EAEA}"/>
          </ac:grpSpMkLst>
        </pc:grpChg>
        <pc:picChg chg="add del mod">
          <ac:chgData name="Lamp András" userId="S::lampandras@turr.hu::f62afd61-97c0-4675-9a58-4d02dbc5a399" providerId="AD" clId="Web-{290BA3D7-AA7E-1A4B-5CCC-BC4518C75A05}" dt="2023-09-21T07:35:42.706" v="269"/>
          <ac:picMkLst>
            <pc:docMk/>
            <pc:sldMk cId="1742839160" sldId="271"/>
            <ac:picMk id="4" creationId="{273C1162-BDCB-67D5-A445-42ABDD0CFE9E}"/>
          </ac:picMkLst>
        </pc:picChg>
        <pc:picChg chg="add mod">
          <ac:chgData name="Lamp András" userId="S::lampandras@turr.hu::f62afd61-97c0-4675-9a58-4d02dbc5a399" providerId="AD" clId="Web-{290BA3D7-AA7E-1A4B-5CCC-BC4518C75A05}" dt="2023-09-21T07:35:56.034" v="273" actId="1076"/>
          <ac:picMkLst>
            <pc:docMk/>
            <pc:sldMk cId="1742839160" sldId="271"/>
            <ac:picMk id="5" creationId="{59CF4046-C676-5C5F-EA08-5142A8A52C14}"/>
          </ac:picMkLst>
        </pc:picChg>
      </pc:sldChg>
    </pc:docChg>
  </pc:docChgLst>
  <pc:docChgLst>
    <pc:chgData name="Vér Bence" userId="S::verbence@turr.hu::4d96f8ba-3497-49d6-8367-98dddb13d2ce" providerId="AD" clId="Web-{A51B4822-9777-37DA-DC99-05F77313AC83}"/>
    <pc:docChg chg="addSld modSld sldOrd">
      <pc:chgData name="Vér Bence" userId="S::verbence@turr.hu::4d96f8ba-3497-49d6-8367-98dddb13d2ce" providerId="AD" clId="Web-{A51B4822-9777-37DA-DC99-05F77313AC83}" dt="2023-09-25T11:21:08.387" v="512" actId="1076"/>
      <pc:docMkLst>
        <pc:docMk/>
      </pc:docMkLst>
      <pc:sldChg chg="modSp">
        <pc:chgData name="Vér Bence" userId="S::verbence@turr.hu::4d96f8ba-3497-49d6-8367-98dddb13d2ce" providerId="AD" clId="Web-{A51B4822-9777-37DA-DC99-05F77313AC83}" dt="2023-09-25T10:55:53.989" v="240" actId="20577"/>
        <pc:sldMkLst>
          <pc:docMk/>
          <pc:sldMk cId="2111713338" sldId="263"/>
        </pc:sldMkLst>
        <pc:spChg chg="mod">
          <ac:chgData name="Vér Bence" userId="S::verbence@turr.hu::4d96f8ba-3497-49d6-8367-98dddb13d2ce" providerId="AD" clId="Web-{A51B4822-9777-37DA-DC99-05F77313AC83}" dt="2023-09-25T10:52:05.812" v="57" actId="20577"/>
          <ac:spMkLst>
            <pc:docMk/>
            <pc:sldMk cId="2111713338" sldId="263"/>
            <ac:spMk id="3" creationId="{3AFCAA12-B3A4-C123-F883-653AF7A654BF}"/>
          </ac:spMkLst>
        </pc:spChg>
        <pc:spChg chg="mod">
          <ac:chgData name="Vér Bence" userId="S::verbence@turr.hu::4d96f8ba-3497-49d6-8367-98dddb13d2ce" providerId="AD" clId="Web-{A51B4822-9777-37DA-DC99-05F77313AC83}" dt="2023-09-25T10:55:45.505" v="219" actId="20577"/>
          <ac:spMkLst>
            <pc:docMk/>
            <pc:sldMk cId="2111713338" sldId="263"/>
            <ac:spMk id="5" creationId="{9BB666CC-6CDF-60A7-5647-E4200A268C46}"/>
          </ac:spMkLst>
        </pc:spChg>
        <pc:spChg chg="mod">
          <ac:chgData name="Vér Bence" userId="S::verbence@turr.hu::4d96f8ba-3497-49d6-8367-98dddb13d2ce" providerId="AD" clId="Web-{A51B4822-9777-37DA-DC99-05F77313AC83}" dt="2023-09-25T10:55:53.989" v="240" actId="20577"/>
          <ac:spMkLst>
            <pc:docMk/>
            <pc:sldMk cId="2111713338" sldId="263"/>
            <ac:spMk id="7" creationId="{525419AA-2F1C-CB43-1565-50FC33A3CFDE}"/>
          </ac:spMkLst>
        </pc:spChg>
      </pc:sldChg>
      <pc:sldChg chg="modSp">
        <pc:chgData name="Vér Bence" userId="S::verbence@turr.hu::4d96f8ba-3497-49d6-8367-98dddb13d2ce" providerId="AD" clId="Web-{A51B4822-9777-37DA-DC99-05F77313AC83}" dt="2023-09-25T10:54:04.768" v="198" actId="1076"/>
        <pc:sldMkLst>
          <pc:docMk/>
          <pc:sldMk cId="1742839160" sldId="271"/>
        </pc:sldMkLst>
        <pc:spChg chg="mod">
          <ac:chgData name="Vér Bence" userId="S::verbence@turr.hu::4d96f8ba-3497-49d6-8367-98dddb13d2ce" providerId="AD" clId="Web-{A51B4822-9777-37DA-DC99-05F77313AC83}" dt="2023-09-25T10:54:04.768" v="198" actId="1076"/>
          <ac:spMkLst>
            <pc:docMk/>
            <pc:sldMk cId="1742839160" sldId="271"/>
            <ac:spMk id="2" creationId="{56388C74-08A0-E0C3-D9FC-C54BCF50B6B6}"/>
          </ac:spMkLst>
        </pc:spChg>
      </pc:sldChg>
      <pc:sldChg chg="addSp delSp modSp">
        <pc:chgData name="Vér Bence" userId="S::verbence@turr.hu::4d96f8ba-3497-49d6-8367-98dddb13d2ce" providerId="AD" clId="Web-{A51B4822-9777-37DA-DC99-05F77313AC83}" dt="2023-09-25T11:21:08.387" v="512" actId="1076"/>
        <pc:sldMkLst>
          <pc:docMk/>
          <pc:sldMk cId="3163778937" sldId="272"/>
        </pc:sldMkLst>
        <pc:spChg chg="mod">
          <ac:chgData name="Vér Bence" userId="S::verbence@turr.hu::4d96f8ba-3497-49d6-8367-98dddb13d2ce" providerId="AD" clId="Web-{A51B4822-9777-37DA-DC99-05F77313AC83}" dt="2023-09-25T10:53:51.580" v="197" actId="1076"/>
          <ac:spMkLst>
            <pc:docMk/>
            <pc:sldMk cId="3163778937" sldId="272"/>
            <ac:spMk id="2" creationId="{DD509C58-B0C4-6D37-7005-E2EE17E1D1BE}"/>
          </ac:spMkLst>
        </pc:spChg>
        <pc:spChg chg="mod">
          <ac:chgData name="Vér Bence" userId="S::verbence@turr.hu::4d96f8ba-3497-49d6-8367-98dddb13d2ce" providerId="AD" clId="Web-{A51B4822-9777-37DA-DC99-05F77313AC83}" dt="2023-09-25T11:06:02.020" v="450" actId="20577"/>
          <ac:spMkLst>
            <pc:docMk/>
            <pc:sldMk cId="3163778937" sldId="272"/>
            <ac:spMk id="3" creationId="{17D0957B-E7E9-8788-F37B-EA7353D64E6F}"/>
          </ac:spMkLst>
        </pc:spChg>
        <pc:spChg chg="add mod">
          <ac:chgData name="Vér Bence" userId="S::verbence@turr.hu::4d96f8ba-3497-49d6-8367-98dddb13d2ce" providerId="AD" clId="Web-{A51B4822-9777-37DA-DC99-05F77313AC83}" dt="2023-09-25T11:21:08.387" v="512" actId="1076"/>
          <ac:spMkLst>
            <pc:docMk/>
            <pc:sldMk cId="3163778937" sldId="272"/>
            <ac:spMk id="7" creationId="{A290E048-5FA4-3237-03D1-98D61F305844}"/>
          </ac:spMkLst>
        </pc:spChg>
        <pc:picChg chg="add del mod">
          <ac:chgData name="Vér Bence" userId="S::verbence@turr.hu::4d96f8ba-3497-49d6-8367-98dddb13d2ce" providerId="AD" clId="Web-{A51B4822-9777-37DA-DC99-05F77313AC83}" dt="2023-09-25T11:16:46.412" v="493"/>
          <ac:picMkLst>
            <pc:docMk/>
            <pc:sldMk cId="3163778937" sldId="272"/>
            <ac:picMk id="4" creationId="{60A1420C-228C-CDBE-AD08-BD3D601B0369}"/>
          </ac:picMkLst>
        </pc:picChg>
        <pc:picChg chg="add del mod modCrop">
          <ac:chgData name="Vér Bence" userId="S::verbence@turr.hu::4d96f8ba-3497-49d6-8367-98dddb13d2ce" providerId="AD" clId="Web-{A51B4822-9777-37DA-DC99-05F77313AC83}" dt="2023-09-25T11:20:26.043" v="503"/>
          <ac:picMkLst>
            <pc:docMk/>
            <pc:sldMk cId="3163778937" sldId="272"/>
            <ac:picMk id="5" creationId="{46D16081-F66A-6982-E9DD-572F44D1A6D6}"/>
          </ac:picMkLst>
        </pc:picChg>
        <pc:picChg chg="add mod">
          <ac:chgData name="Vér Bence" userId="S::verbence@turr.hu::4d96f8ba-3497-49d6-8367-98dddb13d2ce" providerId="AD" clId="Web-{A51B4822-9777-37DA-DC99-05F77313AC83}" dt="2023-09-25T11:20:34.918" v="507" actId="1076"/>
          <ac:picMkLst>
            <pc:docMk/>
            <pc:sldMk cId="3163778937" sldId="272"/>
            <ac:picMk id="6" creationId="{34856513-F59E-4FFC-1A64-2E3EAB3E95AE}"/>
          </ac:picMkLst>
        </pc:picChg>
      </pc:sldChg>
      <pc:sldChg chg="modSp add ord replId">
        <pc:chgData name="Vér Bence" userId="S::verbence@turr.hu::4d96f8ba-3497-49d6-8367-98dddb13d2ce" providerId="AD" clId="Web-{A51B4822-9777-37DA-DC99-05F77313AC83}" dt="2023-09-25T11:09:13.416" v="487" actId="20577"/>
        <pc:sldMkLst>
          <pc:docMk/>
          <pc:sldMk cId="1189202490" sldId="281"/>
        </pc:sldMkLst>
        <pc:spChg chg="mod">
          <ac:chgData name="Vér Bence" userId="S::verbence@turr.hu::4d96f8ba-3497-49d6-8367-98dddb13d2ce" providerId="AD" clId="Web-{A51B4822-9777-37DA-DC99-05F77313AC83}" dt="2023-09-25T11:08:09.836" v="458" actId="20577"/>
          <ac:spMkLst>
            <pc:docMk/>
            <pc:sldMk cId="1189202490" sldId="281"/>
            <ac:spMk id="2" creationId="{DD509C58-B0C4-6D37-7005-E2EE17E1D1BE}"/>
          </ac:spMkLst>
        </pc:spChg>
        <pc:spChg chg="mod">
          <ac:chgData name="Vér Bence" userId="S::verbence@turr.hu::4d96f8ba-3497-49d6-8367-98dddb13d2ce" providerId="AD" clId="Web-{A51B4822-9777-37DA-DC99-05F77313AC83}" dt="2023-09-25T11:09:13.416" v="487" actId="20577"/>
          <ac:spMkLst>
            <pc:docMk/>
            <pc:sldMk cId="1189202490" sldId="281"/>
            <ac:spMk id="3" creationId="{17D0957B-E7E9-8788-F37B-EA7353D64E6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0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2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1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0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4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4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6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fos.hu/19c0&#160;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s.hu/19c0%C2%A0" TargetMode="External"/><Relationship Id="rId5" Type="http://schemas.openxmlformats.org/officeDocument/2006/relationships/hyperlink" Target="https://fos.hu/19bx" TargetMode="External"/><Relationship Id="rId4" Type="http://schemas.openxmlformats.org/officeDocument/2006/relationships/hyperlink" Target="https://fos.hu/19bw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636818" y="2454563"/>
            <a:ext cx="5203281" cy="1885803"/>
          </a:xfrm>
        </p:spPr>
        <p:txBody>
          <a:bodyPr>
            <a:normAutofit fontScale="90000"/>
          </a:bodyPr>
          <a:lstStyle/>
          <a:p>
            <a:r>
              <a:rPr lang="hu-HU" dirty="0">
                <a:latin typeface="Bahnschrift" panose="020B0502040204020203" pitchFamily="34" charset="0"/>
              </a:rPr>
              <a:t>Vezetékes és vezetéknélküli átviteli közegek</a:t>
            </a:r>
          </a:p>
        </p:txBody>
      </p:sp>
      <p:sp>
        <p:nvSpPr>
          <p:cNvPr id="14" name="Date Placeholder 9">
            <a:extLst>
              <a:ext uri="{FF2B5EF4-FFF2-40B4-BE49-F238E27FC236}">
                <a16:creationId xmlns:a16="http://schemas.microsoft.com/office/drawing/2014/main" id="{C7F19D54-5A18-ACBE-4B72-296B46BB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61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A72DE35-C4AA-4D8B-AFD1-EA2BF0CA07C1}" type="datetime1">
              <a:rPr lang="en-US" smtClean="0">
                <a:solidFill>
                  <a:schemeClr val="tx1"/>
                </a:solidFill>
                <a:latin typeface="Bahnschrift" panose="020B0502040204020203" pitchFamily="34" charset="0"/>
              </a:rPr>
              <a:pPr>
                <a:spcAft>
                  <a:spcPts val="600"/>
                </a:spcAft>
              </a:pPr>
              <a:t>9/28/2023</a:t>
            </a:fld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655BB87F-B98E-96D2-1B7A-443703B5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0294" y="6356349"/>
            <a:ext cx="44363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Készítette</a:t>
            </a:r>
            <a:r>
              <a:rPr 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: </a:t>
            </a:r>
            <a:r>
              <a:rPr 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Basa</a:t>
            </a:r>
            <a:r>
              <a:rPr 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 Martin, </a:t>
            </a:r>
            <a:r>
              <a:rPr 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Kraljevi</a:t>
            </a:r>
            <a:r>
              <a:rPr lang="en-US" sz="900" dirty="0" err="1">
                <a:solidFill>
                  <a:schemeClr val="tx1"/>
                </a:solidFill>
                <a:latin typeface="Bahnschrift" panose="020B0502040204020203" pitchFamily="34" charset="0"/>
                <a:ea typeface="+mn-lt"/>
                <a:cs typeface="+mn-lt"/>
              </a:rPr>
              <a:t>Ć</a:t>
            </a:r>
            <a:r>
              <a:rPr 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Darjan</a:t>
            </a:r>
            <a:r>
              <a:rPr 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, Lamp </a:t>
            </a:r>
            <a:r>
              <a:rPr 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András</a:t>
            </a:r>
            <a:r>
              <a:rPr 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, Vér Bence</a:t>
            </a:r>
            <a:endParaRPr lang="hu-HU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0099A4-1A84-3032-F6FD-7C9DDEB4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27562"/>
            <a:ext cx="8534400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AUX típusai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8D189B-592C-7947-71F8-CF818FA0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59964"/>
            <a:ext cx="8534400" cy="3615267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3.5 Jack</a:t>
            </a:r>
          </a:p>
          <a:p>
            <a:pPr>
              <a:buClr>
                <a:srgbClr val="FFFFFF"/>
              </a:buClr>
            </a:pPr>
            <a:r>
              <a:rPr lang="hu-HU" sz="1800" dirty="0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Elterjedt</a:t>
            </a:r>
          </a:p>
          <a:p>
            <a:pPr>
              <a:buClr>
                <a:srgbClr val="FFFFFF"/>
              </a:buClr>
            </a:pPr>
            <a:r>
              <a:rPr lang="hu-HU" sz="1800" dirty="0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Olcsó előállítású</a:t>
            </a:r>
          </a:p>
          <a:p>
            <a:pPr>
              <a:buClr>
                <a:srgbClr val="FFFFFF"/>
              </a:buClr>
            </a:pPr>
            <a:r>
              <a:rPr lang="hu-HU" sz="1800" dirty="0" smtClean="0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Hatékony</a:t>
            </a:r>
          </a:p>
          <a:p>
            <a:pPr>
              <a:buClr>
                <a:srgbClr val="FFFFFF"/>
              </a:buClr>
            </a:pPr>
            <a:endParaRPr lang="hu-HU" sz="1800" b="1" dirty="0">
              <a:solidFill>
                <a:srgbClr val="111111"/>
              </a:solidFill>
              <a:latin typeface="Bahnschrift" panose="020B0502040204020203" pitchFamily="34" charset="0"/>
              <a:ea typeface="Calibri"/>
              <a:cs typeface="Calibri"/>
            </a:endParaRPr>
          </a:p>
          <a:p>
            <a:r>
              <a:rPr lang="hu-HU" sz="1800" b="1" dirty="0" smtClean="0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6.35 </a:t>
            </a:r>
            <a:r>
              <a:rPr lang="hu-HU" sz="1800" b="1" dirty="0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Jack</a:t>
            </a:r>
          </a:p>
          <a:p>
            <a:pPr>
              <a:buClr>
                <a:srgbClr val="FFFFFF"/>
              </a:buClr>
            </a:pPr>
            <a:r>
              <a:rPr lang="hu-HU" sz="1800" dirty="0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3.5 </a:t>
            </a:r>
            <a:r>
              <a:rPr lang="hu-HU" sz="1800" dirty="0" err="1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jack</a:t>
            </a:r>
            <a:r>
              <a:rPr lang="hu-HU" sz="1800" dirty="0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 elődje</a:t>
            </a:r>
          </a:p>
          <a:p>
            <a:pPr>
              <a:buClr>
                <a:srgbClr val="FFFFFF"/>
              </a:buClr>
            </a:pPr>
            <a:r>
              <a:rPr lang="hu-HU" sz="1800" dirty="0">
                <a:solidFill>
                  <a:srgbClr val="111111"/>
                </a:solidFill>
                <a:latin typeface="Bahnschrift" panose="020B0502040204020203" pitchFamily="34" charset="0"/>
                <a:ea typeface="Calibri"/>
                <a:cs typeface="Calibri"/>
              </a:rPr>
              <a:t>Nagyobb teljesítményű</a:t>
            </a:r>
          </a:p>
          <a:p>
            <a:pPr>
              <a:buClr>
                <a:srgbClr val="FFFFFF"/>
              </a:buClr>
            </a:pPr>
            <a:endParaRPr lang="hu-HU" sz="1200" dirty="0">
              <a:solidFill>
                <a:srgbClr val="111111"/>
              </a:solidFill>
              <a:latin typeface="Bahnschrift" panose="020B0502040204020203" pitchFamily="34" charset="0"/>
              <a:ea typeface="Calibri"/>
              <a:cs typeface="Calibri"/>
            </a:endParaRPr>
          </a:p>
        </p:txBody>
      </p:sp>
      <p:pic>
        <p:nvPicPr>
          <p:cNvPr id="4" name="Kép 3" descr="A képen szöveg, toll, irodaszerek látható&#10;&#10;Automatikusan generált leírás">
            <a:extLst>
              <a:ext uri="{FF2B5EF4-FFF2-40B4-BE49-F238E27FC236}">
                <a16:creationId xmlns:a16="http://schemas.microsoft.com/office/drawing/2014/main" id="{73DB78A6-A024-9893-93A5-6359D131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58" y="1277799"/>
            <a:ext cx="6153461" cy="50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564163-6A83-3E2E-1947-B72EAD75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057" y="4301067"/>
            <a:ext cx="4205003" cy="1507067"/>
          </a:xfrm>
        </p:spPr>
        <p:txBody>
          <a:bodyPr>
            <a:normAutofit/>
          </a:bodyPr>
          <a:lstStyle/>
          <a:p>
            <a:r>
              <a:rPr lang="hu-HU" sz="3200" dirty="0">
                <a:latin typeface="Bahnschrift" panose="020B0502040204020203" pitchFamily="34" charset="0"/>
              </a:rPr>
              <a:t>D-</a:t>
            </a:r>
            <a:r>
              <a:rPr lang="hu-HU" sz="3200" dirty="0" err="1">
                <a:latin typeface="Bahnschrift" panose="020B0502040204020203" pitchFamily="34" charset="0"/>
              </a:rPr>
              <a:t>sub</a:t>
            </a:r>
            <a:endParaRPr lang="hu-HU" sz="3200" dirty="0">
              <a:latin typeface="Bahnschrift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8F6D74-E81B-464A-DAEF-EB497817A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1952</a:t>
            </a:r>
          </a:p>
          <a:p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Régi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monitorokban 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használták</a:t>
            </a:r>
          </a:p>
          <a:p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Felváltotta DVI</a:t>
            </a:r>
          </a:p>
          <a:p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Max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1080p felbontás</a:t>
            </a:r>
          </a:p>
          <a:p>
            <a:pPr>
              <a:buClr>
                <a:srgbClr val="FFFFFF"/>
              </a:buClr>
            </a:pPr>
            <a:endParaRPr lang="hu-HU" sz="1800" dirty="0">
              <a:latin typeface="Bahnschrift" panose="020B0502040204020203" pitchFamily="34" charset="0"/>
            </a:endParaRPr>
          </a:p>
        </p:txBody>
      </p:sp>
      <p:pic>
        <p:nvPicPr>
          <p:cNvPr id="4" name="Kép 3" descr="A képen összekötő, kábel, villamosenergia-ellátás látható&#10;&#10;Automatikusan generált leírás">
            <a:extLst>
              <a:ext uri="{FF2B5EF4-FFF2-40B4-BE49-F238E27FC236}">
                <a16:creationId xmlns:a16="http://schemas.microsoft.com/office/drawing/2014/main" id="{33F536D8-141E-A7A0-F2A4-F880FFED5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7" r="18716" b="-1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23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967110-7141-B3AD-9C07-FEF4D34F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r>
              <a:rPr lang="hu-HU" sz="2800" dirty="0">
                <a:latin typeface="Bahnschrift" panose="020B0502040204020203" pitchFamily="34" charset="0"/>
              </a:rPr>
              <a:t>DVI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FEE121-E5E5-7017-14FD-7EF396EA3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1999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Digitális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és Analóg 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is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Több típus: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DVI-A – Analóg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DVI-D – Digitális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DVI-I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– Analóg és digitális</a:t>
            </a:r>
          </a:p>
          <a:p>
            <a:pPr>
              <a:buClr>
                <a:srgbClr val="FFFFFF"/>
              </a:buClr>
            </a:pPr>
            <a:endParaRPr lang="hu-HU" dirty="0">
              <a:latin typeface="Bahnschrift" panose="020B0502040204020203" pitchFamily="34" charset="0"/>
            </a:endParaRPr>
          </a:p>
          <a:p>
            <a:pPr>
              <a:buClr>
                <a:srgbClr val="FFFFFF"/>
              </a:buClr>
            </a:pPr>
            <a:endParaRPr lang="hu-HU" dirty="0">
              <a:latin typeface="Bahnschrift" panose="020B0502040204020203" pitchFamily="34" charset="0"/>
            </a:endParaRPr>
          </a:p>
        </p:txBody>
      </p:sp>
      <p:pic>
        <p:nvPicPr>
          <p:cNvPr id="4" name="Kép 3" descr="A képen szöveg, képernyőkép, elektronika, tervezés látható&#10;&#10;Automatikusan generált leírás">
            <a:extLst>
              <a:ext uri="{FF2B5EF4-FFF2-40B4-BE49-F238E27FC236}">
                <a16:creationId xmlns:a16="http://schemas.microsoft.com/office/drawing/2014/main" id="{E8626CB4-F117-DA3B-6E7E-4051A455E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" r="-2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FFF7847-F54D-2BC9-7A11-B14411E187AD}"/>
              </a:ext>
            </a:extLst>
          </p:cNvPr>
          <p:cNvSpPr txBox="1"/>
          <p:nvPr/>
        </p:nvSpPr>
        <p:spPr>
          <a:xfrm>
            <a:off x="2523343" y="590862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https://fos.hu/19e2</a:t>
            </a:r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92154-C5C2-C9EE-6B10-9D73F071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HDMI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7F118A-18E1-C3D8-FEAA-825671460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2003-ban DVI leváltására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Teljesen digitális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Leggyakoribb kábel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Hangátvitelre is alkalmas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Magas felbontás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Legújabb verzió: 2.1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CF2ED92-CD4A-00F6-E2EF-005C12172245}"/>
              </a:ext>
            </a:extLst>
          </p:cNvPr>
          <p:cNvSpPr txBox="1"/>
          <p:nvPr/>
        </p:nvSpPr>
        <p:spPr>
          <a:xfrm>
            <a:off x="6470754" y="617095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https://fos.hu/19e4</a:t>
            </a:r>
            <a:endParaRPr lang="hu-HU" dirty="0">
              <a:latin typeface="Bahnschrift" panose="020B0502040204020203" pitchFamily="34" charset="0"/>
            </a:endParaRPr>
          </a:p>
        </p:txBody>
      </p:sp>
      <p:pic>
        <p:nvPicPr>
          <p:cNvPr id="5" name="Kép 4" descr="A képen szöveg, képernyőkép, Betűtípus, szám látható">
            <a:extLst>
              <a:ext uri="{FF2B5EF4-FFF2-40B4-BE49-F238E27FC236}">
                <a16:creationId xmlns:a16="http://schemas.microsoft.com/office/drawing/2014/main" id="{0A58B8C1-83F9-D799-E7D8-430F59D0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01" y="98024"/>
            <a:ext cx="6783237" cy="60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6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CAFAB1-6192-A2A4-9EB2-DFB5A829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/>
              <a:t>Displayport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7AE227-0143-F858-B5AD-BFED175BF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803" y="3618125"/>
            <a:ext cx="4419171" cy="3575884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2006: HDMI 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kihívója</a:t>
            </a:r>
          </a:p>
          <a:p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Már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megjelenéskor is 4K 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támogatás</a:t>
            </a:r>
          </a:p>
          <a:p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Változó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Frissítési 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Ráta</a:t>
            </a:r>
          </a:p>
          <a:p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Modern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monitorokon használt kábel</a:t>
            </a:r>
          </a:p>
        </p:txBody>
      </p:sp>
      <p:pic>
        <p:nvPicPr>
          <p:cNvPr id="4" name="Kép 3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4ED8C1D0-9FF2-4365-6B97-BAEBABE53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5" y="386786"/>
            <a:ext cx="10601283" cy="304988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DB554ED-216D-CC5D-1CF5-BE2F02D821C2}"/>
              </a:ext>
            </a:extLst>
          </p:cNvPr>
          <p:cNvSpPr txBox="1"/>
          <p:nvPr/>
        </p:nvSpPr>
        <p:spPr>
          <a:xfrm>
            <a:off x="649573" y="343524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https://fos.hu/19e5</a:t>
            </a:r>
          </a:p>
        </p:txBody>
      </p:sp>
    </p:spTree>
    <p:extLst>
      <p:ext uri="{BB962C8B-B14F-4D97-AF65-F5344CB8AC3E}">
        <p14:creationId xmlns:p14="http://schemas.microsoft.com/office/powerpoint/2010/main" val="33094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52E3E8-FF51-BF8B-8E68-07DFEE3B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>
                <a:latin typeface="Bahnschrift" panose="020B0502040204020203" pitchFamily="34" charset="0"/>
              </a:rPr>
              <a:t>DisplayPort</a:t>
            </a:r>
            <a:r>
              <a:rPr lang="hu-HU" dirty="0" smtClean="0">
                <a:latin typeface="Bahnschrift" panose="020B0502040204020203" pitchFamily="34" charset="0"/>
              </a:rPr>
              <a:t> csatlakozó</a:t>
            </a:r>
            <a:endParaRPr lang="hu-HU" dirty="0">
              <a:latin typeface="Bahnschrift" panose="020B0502040204020203" pitchFamily="34" charset="0"/>
            </a:endParaRPr>
          </a:p>
        </p:txBody>
      </p:sp>
      <p:pic>
        <p:nvPicPr>
          <p:cNvPr id="4" name="Tartalom helye 3" descr="A képen összekötő, villamosenergia-ellátás, Adatátviteli kábel, kábel látható&#10;&#10;Automatikusan generált leírás">
            <a:extLst>
              <a:ext uri="{FF2B5EF4-FFF2-40B4-BE49-F238E27FC236}">
                <a16:creationId xmlns:a16="http://schemas.microsoft.com/office/drawing/2014/main" id="{982F1F7C-DB66-2F4B-1708-17233C9F6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1953419"/>
            <a:ext cx="5715000" cy="4095750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C8657856-6208-30C8-3B8D-D38F156D5206}"/>
              </a:ext>
            </a:extLst>
          </p:cNvPr>
          <p:cNvSpPr txBox="1"/>
          <p:nvPr/>
        </p:nvSpPr>
        <p:spPr>
          <a:xfrm>
            <a:off x="5062895" y="60491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https://fos.hu/19e6</a:t>
            </a:r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2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B46891-FFD0-8554-425F-082E575D8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Bahnschrift" panose="020B0502040204020203" pitchFamily="34" charset="0"/>
              </a:rPr>
              <a:t>USB – </a:t>
            </a:r>
            <a:r>
              <a:rPr lang="hu-HU" dirty="0" err="1">
                <a:latin typeface="Bahnschrift" panose="020B0502040204020203" pitchFamily="34" charset="0"/>
              </a:rPr>
              <a:t>Universal</a:t>
            </a:r>
            <a:r>
              <a:rPr lang="hu-HU" dirty="0">
                <a:latin typeface="Bahnschrift" panose="020B0502040204020203" pitchFamily="34" charset="0"/>
              </a:rPr>
              <a:t> </a:t>
            </a:r>
            <a:r>
              <a:rPr lang="hu-HU" dirty="0" err="1">
                <a:latin typeface="Bahnschrift" panose="020B0502040204020203" pitchFamily="34" charset="0"/>
              </a:rPr>
              <a:t>S</a:t>
            </a:r>
            <a:r>
              <a:rPr lang="hu-HU" dirty="0" err="1" smtClean="0">
                <a:latin typeface="Bahnschrift" panose="020B0502040204020203" pitchFamily="34" charset="0"/>
              </a:rPr>
              <a:t>erial</a:t>
            </a:r>
            <a:r>
              <a:rPr lang="hu-HU" dirty="0" smtClean="0">
                <a:latin typeface="Bahnschrift" panose="020B0502040204020203" pitchFamily="34" charset="0"/>
              </a:rPr>
              <a:t> </a:t>
            </a:r>
            <a:r>
              <a:rPr lang="hu-HU" dirty="0" err="1">
                <a:latin typeface="Bahnschrift" panose="020B0502040204020203" pitchFamily="34" charset="0"/>
              </a:rPr>
              <a:t>B</a:t>
            </a:r>
            <a:r>
              <a:rPr lang="hu-HU" dirty="0" err="1" smtClean="0">
                <a:latin typeface="Bahnschrift" panose="020B0502040204020203" pitchFamily="34" charset="0"/>
              </a:rPr>
              <a:t>us</a:t>
            </a:r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80205C-A0C2-06E1-40FE-0F5395E43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54" y="1936145"/>
            <a:ext cx="4419171" cy="3575884"/>
          </a:xfrm>
        </p:spPr>
        <p:txBody>
          <a:bodyPr>
            <a:normAutofit/>
          </a:bodyPr>
          <a:lstStyle/>
          <a:p>
            <a:r>
              <a:rPr lang="hu-HU" dirty="0">
                <a:latin typeface="Bahnschrift" panose="020B0502040204020203" pitchFamily="34" charset="0"/>
              </a:rPr>
              <a:t>1996</a:t>
            </a:r>
          </a:p>
          <a:p>
            <a:r>
              <a:rPr lang="hu-HU" dirty="0">
                <a:latin typeface="Bahnschrift" panose="020B0502040204020203" pitchFamily="34" charset="0"/>
              </a:rPr>
              <a:t>Elődjei: PS/2, RS-232</a:t>
            </a:r>
          </a:p>
          <a:p>
            <a:r>
              <a:rPr lang="hu-HU" dirty="0">
                <a:latin typeface="Bahnschrift" panose="020B0502040204020203" pitchFamily="34" charset="0"/>
              </a:rPr>
              <a:t>Egyedi szabvány minden eszközhöz</a:t>
            </a:r>
          </a:p>
          <a:p>
            <a:r>
              <a:rPr lang="hu-HU" dirty="0">
                <a:latin typeface="Bahnschrift" panose="020B0502040204020203" pitchFamily="34" charset="0"/>
              </a:rPr>
              <a:t>Legújabb verzió: USB 4.0 Version 2.0 - Akár 120 </a:t>
            </a:r>
            <a:r>
              <a:rPr lang="hu-HU" dirty="0" err="1">
                <a:latin typeface="Bahnschrift" panose="020B0502040204020203" pitchFamily="34" charset="0"/>
              </a:rPr>
              <a:t>Gbps</a:t>
            </a:r>
            <a:r>
              <a:rPr lang="hu-HU" dirty="0">
                <a:latin typeface="Bahnschrift" panose="020B0502040204020203" pitchFamily="34" charset="0"/>
              </a:rPr>
              <a:t> sebesség</a:t>
            </a:r>
          </a:p>
        </p:txBody>
      </p:sp>
      <p:pic>
        <p:nvPicPr>
          <p:cNvPr id="4" name="Kép 3" descr="A képen Betűtípus, Grafika, embléma, szöveg látható&#10;&#10;Automatikusan generált leírás">
            <a:extLst>
              <a:ext uri="{FF2B5EF4-FFF2-40B4-BE49-F238E27FC236}">
                <a16:creationId xmlns:a16="http://schemas.microsoft.com/office/drawing/2014/main" id="{304F6003-35A8-C529-05E9-F4866B55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7" y="1212168"/>
            <a:ext cx="5258652" cy="357588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41BFF748-7DA9-9DE4-2981-F509C0E80161}"/>
              </a:ext>
            </a:extLst>
          </p:cNvPr>
          <p:cNvSpPr txBox="1"/>
          <p:nvPr/>
        </p:nvSpPr>
        <p:spPr>
          <a:xfrm>
            <a:off x="2297327" y="412665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https://fos.hu/19fv</a:t>
            </a:r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2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719B2-AD94-DDA0-3694-692A2B66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883" y="2774"/>
            <a:ext cx="8534400" cy="1507067"/>
          </a:xfrm>
        </p:spPr>
        <p:txBody>
          <a:bodyPr/>
          <a:lstStyle/>
          <a:p>
            <a:r>
              <a:rPr lang="hu-HU" dirty="0" smtClean="0">
                <a:latin typeface="Bahnschrift" panose="020B0502040204020203" pitchFamily="34" charset="0"/>
              </a:rPr>
              <a:t>USB </a:t>
            </a:r>
            <a:r>
              <a:rPr lang="hu-HU" dirty="0">
                <a:latin typeface="Bahnschrift" panose="020B0502040204020203" pitchFamily="34" charset="0"/>
              </a:rPr>
              <a:t>verziói</a:t>
            </a:r>
          </a:p>
        </p:txBody>
      </p:sp>
      <p:pic>
        <p:nvPicPr>
          <p:cNvPr id="4" name="Tartalom helye 3" descr="A képen szöveg, képernyőkép, szám, Betűtípus látható&#10;&#10;Automatikusan generált leírás">
            <a:extLst>
              <a:ext uri="{FF2B5EF4-FFF2-40B4-BE49-F238E27FC236}">
                <a16:creationId xmlns:a16="http://schemas.microsoft.com/office/drawing/2014/main" id="{CCD2251B-A8BB-D2A8-D19D-0FC2F440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245" y="1825625"/>
            <a:ext cx="7815509" cy="4351338"/>
          </a:xfrm>
        </p:spPr>
      </p:pic>
    </p:spTree>
    <p:extLst>
      <p:ext uri="{BB962C8B-B14F-4D97-AF65-F5344CB8AC3E}">
        <p14:creationId xmlns:p14="http://schemas.microsoft.com/office/powerpoint/2010/main" val="7800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95F5E5-8E3C-F704-D1C3-996665E7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983" y="-34700"/>
            <a:ext cx="8534400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USB típusai</a:t>
            </a:r>
          </a:p>
        </p:txBody>
      </p:sp>
      <p:pic>
        <p:nvPicPr>
          <p:cNvPr id="4" name="Tartalom helye 3" descr="A képen szöveg, képernyőkép, szám, Betűtípus látható&#10;&#10;Automatikusan generált leírás">
            <a:extLst>
              <a:ext uri="{FF2B5EF4-FFF2-40B4-BE49-F238E27FC236}">
                <a16:creationId xmlns:a16="http://schemas.microsoft.com/office/drawing/2014/main" id="{8E1A1D7E-06F9-6A96-E227-8A1958C50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542" y="1825625"/>
            <a:ext cx="4902916" cy="4351338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7A4E32B-01FA-D0B5-84E3-A5CE1EC8ACD9}"/>
              </a:ext>
            </a:extLst>
          </p:cNvPr>
          <p:cNvSpPr txBox="1"/>
          <p:nvPr/>
        </p:nvSpPr>
        <p:spPr>
          <a:xfrm>
            <a:off x="587114" y="1386590"/>
            <a:ext cx="3735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Bahnschrift" panose="020B0502040204020203" pitchFamily="34" charset="0"/>
              </a:rPr>
              <a:t>USB főbb típusai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D34E6E-DA9A-FD42-FB95-E34B9C975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hu-HU" sz="3200">
                <a:solidFill>
                  <a:srgbClr val="FFFFFF"/>
                </a:solidFill>
              </a:rPr>
              <a:t>USB C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EBAC3D-D3DC-91B2-4319-06A74DAF2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114" y="1901568"/>
            <a:ext cx="4819653" cy="3615267"/>
          </a:xfrm>
        </p:spPr>
        <p:txBody>
          <a:bodyPr>
            <a:normAutofit/>
          </a:bodyPr>
          <a:lstStyle/>
          <a:p>
            <a:r>
              <a:rPr lang="hu-HU" dirty="0">
                <a:latin typeface="Bahnschrift" panose="020B0502040204020203" pitchFamily="34" charset="0"/>
              </a:rPr>
              <a:t>2014</a:t>
            </a:r>
          </a:p>
          <a:p>
            <a:r>
              <a:rPr lang="hu-HU" dirty="0">
                <a:latin typeface="Bahnschrift" panose="020B0502040204020203" pitchFamily="34" charset="0"/>
              </a:rPr>
              <a:t>Kép, Adat, Áramátvitel</a:t>
            </a:r>
          </a:p>
          <a:p>
            <a:r>
              <a:rPr lang="hu-HU" dirty="0">
                <a:latin typeface="Bahnschrift" panose="020B0502040204020203" pitchFamily="34" charset="0"/>
              </a:rPr>
              <a:t>Akár 240W</a:t>
            </a:r>
          </a:p>
          <a:p>
            <a:r>
              <a:rPr lang="hu-HU" dirty="0" err="1">
                <a:latin typeface="Bahnschrift" panose="020B0502040204020203" pitchFamily="34" charset="0"/>
              </a:rPr>
              <a:t>Omnidirekcionális</a:t>
            </a:r>
            <a:endParaRPr lang="hu-HU" dirty="0">
              <a:latin typeface="Bahnschrift" panose="020B0502040204020203" pitchFamily="34" charset="0"/>
            </a:endParaRPr>
          </a:p>
          <a:p>
            <a:r>
              <a:rPr lang="hu-HU" dirty="0">
                <a:latin typeface="Bahnschrift" panose="020B0502040204020203" pitchFamily="34" charset="0"/>
              </a:rPr>
              <a:t>Modern eszközökben elérhető</a:t>
            </a:r>
          </a:p>
        </p:txBody>
      </p:sp>
      <p:pic>
        <p:nvPicPr>
          <p:cNvPr id="4" name="Kép 3" descr="A képen szöveg, képernyőkép, Betűtípus, Grafika látható&#10;&#10;Automatikusan generált leírás">
            <a:extLst>
              <a:ext uri="{FF2B5EF4-FFF2-40B4-BE49-F238E27FC236}">
                <a16:creationId xmlns:a16="http://schemas.microsoft.com/office/drawing/2014/main" id="{DAEACD75-9BF7-1121-8FEB-1DBC70BD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01568"/>
            <a:ext cx="4887466" cy="283472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DE0B0D9-B723-5D57-30FF-2FB6319AB02C}"/>
              </a:ext>
            </a:extLst>
          </p:cNvPr>
          <p:cNvSpPr txBox="1"/>
          <p:nvPr/>
        </p:nvSpPr>
        <p:spPr>
          <a:xfrm>
            <a:off x="2098622" y="438462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https://fos.hu/19fw</a:t>
            </a:r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7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310C8C-0500-5417-1744-1F20AE24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7" y="-1298276"/>
            <a:ext cx="6965285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latin typeface="Bahnschrift" panose="020B0502040204020203" pitchFamily="34" charset="0"/>
              </a:rPr>
              <a:t>Vezetékes</a:t>
            </a:r>
            <a:r>
              <a:rPr lang="en-US" sz="4800" dirty="0">
                <a:latin typeface="Bahnschrift" panose="020B0502040204020203" pitchFamily="34" charset="0"/>
              </a:rPr>
              <a:t> </a:t>
            </a:r>
            <a:r>
              <a:rPr lang="en-US" sz="4800" dirty="0" err="1">
                <a:latin typeface="Bahnschrift" panose="020B0502040204020203" pitchFamily="34" charset="0"/>
              </a:rPr>
              <a:t>átviteli</a:t>
            </a:r>
            <a:r>
              <a:rPr lang="en-US" sz="4800" dirty="0">
                <a:latin typeface="Bahnschrift" panose="020B0502040204020203" pitchFamily="34" charset="0"/>
              </a:rPr>
              <a:t> </a:t>
            </a:r>
            <a:r>
              <a:rPr lang="en-US" sz="4800" dirty="0" err="1">
                <a:latin typeface="Bahnschrift" panose="020B0502040204020203" pitchFamily="34" charset="0"/>
              </a:rPr>
              <a:t>közegek</a:t>
            </a:r>
            <a:endParaRPr lang="en-US" sz="4800" dirty="0">
              <a:latin typeface="Bahnschrift" panose="020B0502040204020203" pitchFamily="34" charset="0"/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0C674BC-7AD7-932A-50C7-E100F751E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52" y="1673525"/>
            <a:ext cx="8534400" cy="36152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Típusai:</a:t>
            </a:r>
          </a:p>
          <a:p>
            <a:pPr>
              <a:buClr>
                <a:srgbClr val="FFFFFF"/>
              </a:buClr>
            </a:pPr>
            <a:r>
              <a:rPr lang="hu-HU" dirty="0">
                <a:latin typeface="Bahnschrift" panose="020B0502040204020203" pitchFamily="34" charset="0"/>
              </a:rPr>
              <a:t>Réz</a:t>
            </a:r>
          </a:p>
          <a:p>
            <a:pPr>
              <a:buClr>
                <a:srgbClr val="FFFFFF"/>
              </a:buClr>
            </a:pPr>
            <a:r>
              <a:rPr lang="hu-HU" dirty="0">
                <a:latin typeface="Bahnschrift" panose="020B0502040204020203" pitchFamily="34" charset="0"/>
              </a:rPr>
              <a:t>Optika</a:t>
            </a:r>
          </a:p>
        </p:txBody>
      </p:sp>
      <p:pic>
        <p:nvPicPr>
          <p:cNvPr id="5" name="Kép 4" descr="A képen villamosenergia-ellátás, összekötő, kábel látható">
            <a:extLst>
              <a:ext uri="{FF2B5EF4-FFF2-40B4-BE49-F238E27FC236}">
                <a16:creationId xmlns:a16="http://schemas.microsoft.com/office/drawing/2014/main" id="{B5E2403F-C45F-4D4F-EC85-633707BC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45" y="1887361"/>
            <a:ext cx="3372849" cy="188874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264D29A-2245-BFEF-33B1-0394D83E36A2}"/>
              </a:ext>
            </a:extLst>
          </p:cNvPr>
          <p:cNvSpPr txBox="1"/>
          <p:nvPr/>
        </p:nvSpPr>
        <p:spPr>
          <a:xfrm>
            <a:off x="3469216" y="6267946"/>
            <a:ext cx="829993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80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 </a:t>
            </a:r>
            <a:r>
              <a:rPr lang="hu-HU" sz="800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https://fos.hu/19bw</a:t>
            </a:r>
            <a:r>
              <a:rPr lang="hu-HU" sz="800">
                <a:ea typeface="+mn-lt"/>
                <a:cs typeface="+mn-lt"/>
              </a:rPr>
              <a:t> </a:t>
            </a:r>
            <a:r>
              <a:rPr lang="hu-HU" sz="800"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https://fos.hu/19bx</a:t>
            </a:r>
            <a:r>
              <a:rPr lang="hu-HU" sz="800">
                <a:ea typeface="+mn-lt"/>
                <a:cs typeface="+mn-lt"/>
              </a:rPr>
              <a:t> </a:t>
            </a:r>
            <a:r>
              <a:rPr lang="hu-HU" sz="800"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https://fos.hu/19c0</a:t>
            </a:r>
            <a:endParaRPr lang="hu-HU"/>
          </a:p>
        </p:txBody>
      </p:sp>
      <p:pic>
        <p:nvPicPr>
          <p:cNvPr id="12" name="Kép 11" descr="A képen kábel, gumicső, összekötő látható&#10;&#10;Automatikusan generált leírás">
            <a:extLst>
              <a:ext uri="{FF2B5EF4-FFF2-40B4-BE49-F238E27FC236}">
                <a16:creationId xmlns:a16="http://schemas.microsoft.com/office/drawing/2014/main" id="{A08097E7-8344-CEC6-E929-9BC56CDE35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0810" t="2548" r="2086" b="-3270"/>
          <a:stretch/>
        </p:blipFill>
        <p:spPr>
          <a:xfrm>
            <a:off x="2116899" y="4194108"/>
            <a:ext cx="3607495" cy="2189582"/>
          </a:xfrm>
          <a:prstGeom prst="rect">
            <a:avLst/>
          </a:prstGeom>
        </p:spPr>
      </p:pic>
      <p:pic>
        <p:nvPicPr>
          <p:cNvPr id="3" name="Kép 2" descr="A képen kábel, összekötő látható&#10;&#10;Automatikusan generált leírás">
            <a:extLst>
              <a:ext uri="{FF2B5EF4-FFF2-40B4-BE49-F238E27FC236}">
                <a16:creationId xmlns:a16="http://schemas.microsoft.com/office/drawing/2014/main" id="{5FE1F2CF-EF4A-D600-45D8-495948C08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2724" y="2274657"/>
            <a:ext cx="3208525" cy="319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42EA1E-B59D-E3C4-A19F-19DB7153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766" y="2693593"/>
            <a:ext cx="4438933" cy="15031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latin typeface="Bahnschrift" panose="020B0502040204020203" pitchFamily="34" charset="0"/>
              </a:rPr>
              <a:t>Vezetéknélküli</a:t>
            </a:r>
            <a:r>
              <a:rPr lang="en-US" sz="4800" dirty="0">
                <a:latin typeface="Bahnschrift" panose="020B0502040204020203" pitchFamily="34" charset="0"/>
              </a:rPr>
              <a:t> </a:t>
            </a:r>
            <a:r>
              <a:rPr lang="en-US" sz="4800" dirty="0" err="1">
                <a:latin typeface="Bahnschrift" panose="020B0502040204020203" pitchFamily="34" charset="0"/>
              </a:rPr>
              <a:t>átviteli</a:t>
            </a:r>
            <a:r>
              <a:rPr lang="en-US" sz="4800" dirty="0">
                <a:latin typeface="Bahnschrift" panose="020B0502040204020203" pitchFamily="34" charset="0"/>
              </a:rPr>
              <a:t> </a:t>
            </a:r>
            <a:r>
              <a:rPr lang="en-US" sz="4800" dirty="0" err="1">
                <a:latin typeface="Bahnschrift" panose="020B0502040204020203" pitchFamily="34" charset="0"/>
              </a:rPr>
              <a:t>közegek</a:t>
            </a:r>
            <a:endParaRPr lang="en-US" sz="4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2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8AF626-06F3-318C-4F06-D41B8DC0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7" y="332275"/>
            <a:ext cx="8534400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Vezeték nélküli </a:t>
            </a:r>
            <a:r>
              <a:rPr lang="hu-HU" dirty="0">
                <a:latin typeface="Bahnschrift" panose="020B0502040204020203" pitchFamily="34" charset="0"/>
              </a:rPr>
              <a:t>á</a:t>
            </a:r>
            <a:r>
              <a:rPr lang="hu-HU" dirty="0" smtClean="0">
                <a:latin typeface="Bahnschrift" panose="020B0502040204020203" pitchFamily="34" charset="0"/>
              </a:rPr>
              <a:t>. k. </a:t>
            </a:r>
            <a:r>
              <a:rPr lang="hu-HU" dirty="0">
                <a:latin typeface="Bahnschrift" panose="020B0502040204020203" pitchFamily="34" charset="0"/>
              </a:rPr>
              <a:t>listája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3AF383-EF13-949A-8D04-09C8FA4DD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87" y="2214002"/>
            <a:ext cx="8534400" cy="40255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150000"/>
              </a:lnSpc>
              <a:spcBef>
                <a:spcPts val="20"/>
              </a:spcBef>
            </a:pPr>
            <a:r>
              <a:rPr lang="hu-HU" sz="1800" dirty="0" err="1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Bluetooth</a:t>
            </a:r>
            <a:endParaRPr lang="hu-HU" dirty="0">
              <a:latin typeface="Bahnschrift" panose="020B0502040204020203" pitchFamily="34" charset="0"/>
            </a:endParaRPr>
          </a:p>
          <a:p>
            <a:pPr algn="just">
              <a:lnSpc>
                <a:spcPct val="150000"/>
              </a:lnSpc>
              <a:spcBef>
                <a:spcPts val="20"/>
              </a:spcBef>
            </a:pPr>
            <a:r>
              <a:rPr lang="hu-HU" sz="1800" dirty="0" err="1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WiMAX</a:t>
            </a:r>
            <a:endParaRPr lang="hu-HU" sz="1800" dirty="0">
              <a:latin typeface="Bahnschrift" panose="020B0502040204020203" pitchFamily="34" charset="0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20"/>
              </a:spcBef>
            </a:pP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Mobilinternet</a:t>
            </a:r>
            <a:endParaRPr lang="hu-HU" sz="1800" dirty="0">
              <a:latin typeface="Bahnschrift" panose="020B0502040204020203" pitchFamily="34" charset="0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20"/>
              </a:spcBef>
            </a:pPr>
            <a:r>
              <a:rPr lang="hu-HU" sz="1800" dirty="0" err="1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WiGig</a:t>
            </a:r>
            <a:endParaRPr lang="hu-HU" sz="1800" dirty="0">
              <a:latin typeface="Bahnschrift" panose="020B0502040204020203" pitchFamily="34" charset="0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20"/>
              </a:spcBef>
            </a:pPr>
            <a:r>
              <a:rPr lang="hu-HU" sz="1800" dirty="0" err="1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WiFi</a:t>
            </a:r>
            <a:endParaRPr lang="hu-HU" sz="1800" dirty="0">
              <a:latin typeface="Bahnschrift" panose="020B0502040204020203" pitchFamily="34" charset="0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20"/>
              </a:spcBef>
            </a:pPr>
            <a:r>
              <a:rPr lang="hu-HU" sz="1800" dirty="0" err="1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Infra</a:t>
            </a:r>
            <a:endParaRPr lang="hu-HU" sz="1800" dirty="0">
              <a:latin typeface="Bahnschrift" panose="020B0502040204020203" pitchFamily="34" charset="0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20"/>
              </a:spcBef>
            </a:pPr>
            <a:r>
              <a:rPr lang="hu-HU" sz="1800" dirty="0" err="1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LiFi</a:t>
            </a:r>
            <a:endParaRPr lang="hu-HU" sz="1800" dirty="0">
              <a:latin typeface="Bahnschrift" panose="020B0502040204020203" pitchFamily="34" charset="0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20"/>
              </a:spcBef>
            </a:pP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Rádióhullám</a:t>
            </a:r>
            <a:endParaRPr lang="hu-HU" sz="1800" dirty="0">
              <a:latin typeface="Bahnschrift" panose="020B0502040204020203" pitchFamily="34" charset="0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20"/>
              </a:spcBef>
            </a:pP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Szórt </a:t>
            </a:r>
            <a:r>
              <a:rPr lang="hu-HU" sz="1800" dirty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spektrumú sugárzás</a:t>
            </a:r>
          </a:p>
          <a:p>
            <a:pPr algn="just">
              <a:lnSpc>
                <a:spcPct val="150000"/>
              </a:lnSpc>
              <a:buClr>
                <a:srgbClr val="FFFFFF"/>
              </a:buClr>
            </a:pPr>
            <a:endParaRPr lang="hu-HU" sz="1600" dirty="0"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6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388C74-08A0-E0C3-D9FC-C54BCF50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35" y="349085"/>
            <a:ext cx="8534400" cy="1507067"/>
          </a:xfrm>
        </p:spPr>
        <p:txBody>
          <a:bodyPr/>
          <a:lstStyle/>
          <a:p>
            <a:r>
              <a:rPr lang="hu-HU" dirty="0" err="1">
                <a:latin typeface="Bahnschrift" panose="020B0502040204020203" pitchFamily="34" charset="0"/>
              </a:rPr>
              <a:t>Bluetooth</a:t>
            </a:r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ADC3FE-DEA3-6545-86BA-229B1141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357" y="1895710"/>
            <a:ext cx="8936966" cy="36583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Bef>
                <a:spcPts val="1400"/>
              </a:spcBef>
              <a:buFont typeface="Wingdings" panose="05040102010807070707" pitchFamily="18" charset="2"/>
              <a:buChar char="§"/>
            </a:pPr>
            <a:r>
              <a:rPr lang="hu-HU" sz="1800" dirty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10. századi dán </a:t>
            </a: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király</a:t>
            </a:r>
            <a:endParaRPr lang="hu-HU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  <a:spcBef>
                <a:spcPts val="1400"/>
              </a:spcBef>
              <a:buFont typeface="Wingdings" panose="05040102010807070707" pitchFamily="18" charset="2"/>
              <a:buChar char="§"/>
            </a:pP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1994-ben </a:t>
            </a:r>
            <a:r>
              <a:rPr lang="hu-HU" sz="1800" dirty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az Ericsson cég kezdte el </a:t>
            </a: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fejleszteni</a:t>
            </a:r>
          </a:p>
          <a:p>
            <a:pPr>
              <a:lnSpc>
                <a:spcPct val="200000"/>
              </a:lnSpc>
              <a:spcBef>
                <a:spcPts val="1400"/>
              </a:spcBef>
              <a:buFont typeface="Wingdings" panose="05040102010807070707" pitchFamily="18" charset="2"/>
              <a:buChar char="§"/>
            </a:pP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1998-ban </a:t>
            </a:r>
            <a:r>
              <a:rPr lang="hu-HU" sz="1800" dirty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öt alapító cég: </a:t>
            </a:r>
            <a:r>
              <a:rPr lang="hu-HU" sz="1800" dirty="0" err="1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Bluetooth</a:t>
            </a:r>
            <a:r>
              <a:rPr lang="hu-HU" sz="1800" dirty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Special</a:t>
            </a:r>
            <a:r>
              <a:rPr lang="hu-HU" sz="1800" dirty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 Interest Group (</a:t>
            </a: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SIG)</a:t>
            </a:r>
          </a:p>
          <a:p>
            <a:pPr>
              <a:lnSpc>
                <a:spcPct val="200000"/>
              </a:lnSpc>
              <a:spcBef>
                <a:spcPts val="1400"/>
              </a:spcBef>
              <a:buFont typeface="Wingdings" panose="05040102010807070707" pitchFamily="18" charset="2"/>
              <a:buChar char="§"/>
            </a:pPr>
            <a:r>
              <a:rPr lang="hu-HU" sz="1800" dirty="0" err="1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Bluetooth</a:t>
            </a: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 </a:t>
            </a:r>
            <a:r>
              <a:rPr lang="hu-HU" sz="1800" dirty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1.0, 1.1 + AFH, 1.2 + EDR, 2.0, 2.1,  3.0 + HS, 4.0 + LE, 4.1, </a:t>
            </a: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4.2</a:t>
            </a:r>
          </a:p>
          <a:p>
            <a:pPr>
              <a:lnSpc>
                <a:spcPct val="200000"/>
              </a:lnSpc>
              <a:spcBef>
                <a:spcPts val="1400"/>
              </a:spcBef>
              <a:buFont typeface="Wingdings" panose="05040102010807070707" pitchFamily="18" charset="2"/>
              <a:buChar char="§"/>
            </a:pPr>
            <a:r>
              <a:rPr lang="hu-HU" sz="1800" dirty="0" smtClean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IPv6/6LoWPAN</a:t>
            </a:r>
            <a:r>
              <a:rPr lang="hu-HU" sz="1800" dirty="0">
                <a:solidFill>
                  <a:schemeClr val="tx1"/>
                </a:solidFill>
                <a:latin typeface="Bahnschrift" panose="020B0502040204020203" pitchFamily="34" charset="0"/>
                <a:cs typeface="Calibri"/>
              </a:rPr>
              <a:t>, 5, 5.2</a:t>
            </a:r>
          </a:p>
        </p:txBody>
      </p:sp>
    </p:spTree>
    <p:extLst>
      <p:ext uri="{BB962C8B-B14F-4D97-AF65-F5344CB8AC3E}">
        <p14:creationId xmlns:p14="http://schemas.microsoft.com/office/powerpoint/2010/main" val="174283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053E95-F925-99A6-7FB2-908B8CF7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5" y="504804"/>
            <a:ext cx="8534400" cy="1507067"/>
          </a:xfrm>
        </p:spPr>
        <p:txBody>
          <a:bodyPr/>
          <a:lstStyle/>
          <a:p>
            <a:r>
              <a:rPr lang="hu-HU" dirty="0" err="1" smtClean="0">
                <a:latin typeface="Bahnschrift" panose="020B0502040204020203" pitchFamily="34" charset="0"/>
              </a:rPr>
              <a:t>WiMAX</a:t>
            </a:r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0F2E7821-9135-87C7-41F5-AFE33145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9" y="1764101"/>
            <a:ext cx="8534400" cy="3615267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latin typeface="Bahnschrift" panose="020B0502040204020203" pitchFamily="34" charset="0"/>
                <a:ea typeface="Calibri"/>
                <a:cs typeface="Calibri"/>
              </a:rPr>
              <a:t>V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ezetéknélküli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szélessávú kommunikációs 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technológia</a:t>
            </a:r>
            <a:endParaRPr lang="hu-HU" dirty="0">
              <a:latin typeface="Bahnschrift" panose="020B0502040204020203" pitchFamily="34" charset="0"/>
            </a:endParaRP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IEEE 802.16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 err="1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WiMAX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Fórum 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2001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Eredetileg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 30-40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Mbps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, később 1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Gbps</a:t>
            </a:r>
            <a:endParaRPr lang="hu-HU" dirty="0">
              <a:solidFill>
                <a:schemeClr val="tx1"/>
              </a:solidFill>
              <a:latin typeface="Bahnschrift" panose="020B0502040204020203" pitchFamily="34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79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509C58-B0C4-6D37-7005-E2EE17E1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9763"/>
            <a:ext cx="8534400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Mobilinternet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D0957B-E7E9-8788-F37B-EA7353D6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49770"/>
            <a:ext cx="7556500" cy="36152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CSD (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Circuit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Switched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Data)</a:t>
            </a:r>
          </a:p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GPRS (General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Packet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Radio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Service)</a:t>
            </a:r>
          </a:p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EDGE (GSM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Evolution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3G</a:t>
            </a:r>
          </a:p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HS(D)PA(+) (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High-Speed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Download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Packet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Access /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High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Speed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Packet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 Access+ )</a:t>
            </a:r>
          </a:p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LTE (Long Term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Evolution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5G (New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Radio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endParaRPr lang="hu-HU" dirty="0">
              <a:latin typeface="Bahnschrift" panose="020B0502040204020203" pitchFamily="34" charset="0"/>
            </a:endParaRPr>
          </a:p>
          <a:p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7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97777D-D422-D991-C377-38E22878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97" y="447294"/>
            <a:ext cx="8534400" cy="1507067"/>
          </a:xfrm>
        </p:spPr>
        <p:txBody>
          <a:bodyPr/>
          <a:lstStyle/>
          <a:p>
            <a:r>
              <a:rPr lang="hu-HU" dirty="0" err="1" smtClean="0">
                <a:latin typeface="Bahnschrift" panose="020B0502040204020203" pitchFamily="34" charset="0"/>
              </a:rPr>
              <a:t>WiGig</a:t>
            </a:r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DF02C6E-F1C6-5FE7-9982-6D27D5FE0FBA}"/>
              </a:ext>
            </a:extLst>
          </p:cNvPr>
          <p:cNvSpPr txBox="1"/>
          <p:nvPr/>
        </p:nvSpPr>
        <p:spPr>
          <a:xfrm>
            <a:off x="555733" y="2039514"/>
            <a:ext cx="607741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hu-HU" sz="2800" dirty="0">
                <a:latin typeface="Bahnschrift" panose="020B0502040204020203" pitchFamily="34" charset="0"/>
              </a:rPr>
              <a:t>60 </a:t>
            </a:r>
            <a:r>
              <a:rPr lang="hu-HU" sz="2800" dirty="0" err="1">
                <a:latin typeface="Bahnschrift" panose="020B0502040204020203" pitchFamily="34" charset="0"/>
              </a:rPr>
              <a:t>GHz</a:t>
            </a:r>
            <a:endParaRPr lang="hu-HU" sz="2800" dirty="0">
              <a:latin typeface="Bahnschrift" panose="020B0502040204020203" pitchFamily="34" charset="0"/>
            </a:endParaRPr>
          </a:p>
          <a:p>
            <a:pPr marL="342900" indent="-342900">
              <a:buFont typeface="Wingdings"/>
              <a:buChar char="§"/>
            </a:pPr>
            <a:r>
              <a:rPr lang="hu-HU" sz="2800" dirty="0">
                <a:latin typeface="Bahnschrift" panose="020B0502040204020203" pitchFamily="34" charset="0"/>
                <a:ea typeface="Calibri"/>
                <a:cs typeface="Calibri"/>
              </a:rPr>
              <a:t>IEEE 802.11ad, IEEE 802.11ay</a:t>
            </a:r>
            <a:endParaRPr lang="hu-HU" sz="2800" dirty="0">
              <a:latin typeface="Bahnschrift" panose="020B0502040204020203" pitchFamily="34" charset="0"/>
            </a:endParaRPr>
          </a:p>
          <a:p>
            <a:pPr marL="342900" indent="-342900">
              <a:buFont typeface="Wingdings"/>
              <a:buChar char="§"/>
            </a:pPr>
            <a:r>
              <a:rPr lang="hu-HU" sz="2800" dirty="0">
                <a:latin typeface="Bahnschrift" panose="020B0502040204020203" pitchFamily="34" charset="0"/>
                <a:ea typeface="Calibri"/>
                <a:cs typeface="Calibri"/>
              </a:rPr>
              <a:t>2,4 </a:t>
            </a:r>
            <a:r>
              <a:rPr lang="hu-HU" sz="2800" dirty="0" err="1">
                <a:latin typeface="Bahnschrift" panose="020B0502040204020203" pitchFamily="34" charset="0"/>
                <a:ea typeface="Calibri"/>
                <a:cs typeface="Calibri"/>
              </a:rPr>
              <a:t>GHz</a:t>
            </a:r>
            <a:r>
              <a:rPr lang="hu-HU" sz="2800" dirty="0">
                <a:latin typeface="Bahnschrift" panose="020B0502040204020203" pitchFamily="34" charset="0"/>
                <a:ea typeface="Calibri"/>
                <a:cs typeface="Calibri"/>
              </a:rPr>
              <a:t>, 5 </a:t>
            </a:r>
            <a:r>
              <a:rPr lang="hu-HU" sz="2800" dirty="0" err="1">
                <a:latin typeface="Bahnschrift" panose="020B0502040204020203" pitchFamily="34" charset="0"/>
                <a:ea typeface="Calibri"/>
                <a:cs typeface="Calibri"/>
              </a:rPr>
              <a:t>GHz</a:t>
            </a:r>
            <a:r>
              <a:rPr lang="hu-HU" sz="2800" dirty="0">
                <a:latin typeface="Bahnschrift" panose="020B0502040204020203" pitchFamily="34" charset="0"/>
                <a:ea typeface="Calibri"/>
                <a:cs typeface="Calibri"/>
              </a:rPr>
              <a:t> és 60 </a:t>
            </a:r>
            <a:r>
              <a:rPr lang="hu-HU" sz="2800" dirty="0" err="1">
                <a:latin typeface="Bahnschrift" panose="020B0502040204020203" pitchFamily="34" charset="0"/>
                <a:ea typeface="Calibri"/>
                <a:cs typeface="Calibri"/>
              </a:rPr>
              <a:t>GHz</a:t>
            </a:r>
            <a:endParaRPr lang="hu-HU" sz="2800" dirty="0">
              <a:latin typeface="Bahnschrift" panose="020B0502040204020203" pitchFamily="34" charset="0"/>
            </a:endParaRPr>
          </a:p>
          <a:p>
            <a:pPr marL="342900" indent="-342900">
              <a:buFont typeface="Wingdings"/>
              <a:buChar char="§"/>
            </a:pPr>
            <a:r>
              <a:rPr lang="hu-HU" sz="2800" dirty="0">
                <a:latin typeface="Bahnschrift" panose="020B0502040204020203" pitchFamily="34" charset="0"/>
                <a:ea typeface="Calibri"/>
                <a:cs typeface="Calibri"/>
              </a:rPr>
              <a:t>7 </a:t>
            </a:r>
            <a:r>
              <a:rPr lang="hu-HU" sz="2800" dirty="0" err="1">
                <a:latin typeface="Bahnschrift" panose="020B0502040204020203" pitchFamily="34" charset="0"/>
                <a:ea typeface="Calibri"/>
                <a:cs typeface="Calibri"/>
              </a:rPr>
              <a:t>Gbit</a:t>
            </a:r>
            <a:r>
              <a:rPr lang="hu-HU" sz="2800" dirty="0">
                <a:latin typeface="Bahnschrift" panose="020B0502040204020203" pitchFamily="34" charset="0"/>
                <a:ea typeface="Calibri"/>
                <a:cs typeface="Calibri"/>
              </a:rPr>
              <a:t>/s</a:t>
            </a:r>
          </a:p>
          <a:p>
            <a:pPr marL="342900" indent="-342900">
              <a:buFont typeface="Wingdings"/>
              <a:buChar char="§"/>
            </a:pPr>
            <a:endParaRPr lang="hu-HU" sz="2800" dirty="0">
              <a:latin typeface="Bahnschrift" panose="020B0502040204020203" pitchFamily="34" charset="0"/>
            </a:endParaRPr>
          </a:p>
          <a:p>
            <a:pPr marL="342900" indent="-342900">
              <a:buFont typeface="Wingdings"/>
              <a:buChar char="§"/>
            </a:pPr>
            <a:endParaRPr lang="hu-HU" sz="2800" dirty="0">
              <a:latin typeface="Bahnschrift" panose="020B0502040204020203" pitchFamily="34" charset="0"/>
            </a:endParaRPr>
          </a:p>
          <a:p>
            <a:pPr marL="342900" indent="-342900">
              <a:buFont typeface="Wingdings"/>
              <a:buChar char="§"/>
            </a:pPr>
            <a:endParaRPr lang="hu-HU" sz="2800" dirty="0">
              <a:latin typeface="Bahnschrift" panose="020B0502040204020203" pitchFamily="34" charset="0"/>
            </a:endParaRPr>
          </a:p>
          <a:p>
            <a:pPr marL="342900" indent="-342900">
              <a:buFont typeface="Wingdings"/>
              <a:buChar char="§"/>
            </a:pPr>
            <a:endParaRPr lang="hu-HU" sz="2800" dirty="0">
              <a:latin typeface="Bahnschrift" panose="020B0502040204020203" pitchFamily="34" charset="0"/>
            </a:endParaRPr>
          </a:p>
          <a:p>
            <a:pPr marL="342900" indent="-342900">
              <a:buFont typeface="Wingdings"/>
              <a:buChar char="§"/>
            </a:pPr>
            <a:endParaRPr lang="hu-HU" sz="2800" dirty="0">
              <a:latin typeface="Bahnschrift" panose="020B0502040204020203" pitchFamily="34" charset="0"/>
            </a:endParaRPr>
          </a:p>
          <a:p>
            <a:pPr marL="342900" indent="-342900">
              <a:buFont typeface="Wingdings"/>
              <a:buChar char="§"/>
            </a:pPr>
            <a:endParaRPr lang="hu-HU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47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509C58-B0C4-6D37-7005-E2EE17E1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9763"/>
            <a:ext cx="8534400" cy="1507067"/>
          </a:xfrm>
        </p:spPr>
        <p:txBody>
          <a:bodyPr/>
          <a:lstStyle/>
          <a:p>
            <a:r>
              <a:rPr lang="hu-HU" dirty="0" err="1" smtClean="0">
                <a:latin typeface="Bahnschrift" panose="020B0502040204020203" pitchFamily="34" charset="0"/>
              </a:rPr>
              <a:t>Wi</a:t>
            </a:r>
            <a:r>
              <a:rPr lang="hu-HU" dirty="0" smtClean="0">
                <a:latin typeface="Bahnschrift" panose="020B0502040204020203" pitchFamily="34" charset="0"/>
              </a:rPr>
              <a:t>-Fi</a:t>
            </a:r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D0957B-E7E9-8788-F37B-EA7353D6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49770"/>
            <a:ext cx="7556500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Rádióhullámos kommunikáció közeg</a:t>
            </a:r>
          </a:p>
          <a:p>
            <a:pPr marL="342900" indent="-342900"/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802.11a (5GHz)</a:t>
            </a:r>
          </a:p>
          <a:p>
            <a:pPr marL="342900" indent="-342900"/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802.11b (2.4GHz)</a:t>
            </a:r>
          </a:p>
          <a:p>
            <a:pPr marL="342900" indent="-342900"/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802.11g (2.4GHz)</a:t>
            </a:r>
          </a:p>
          <a:p>
            <a:pPr marL="342900" indent="-342900"/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802.11n (2.4GHz/5GHz)</a:t>
            </a:r>
          </a:p>
          <a:p>
            <a:pPr marL="342900" indent="-342900"/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802.11ac (5GHz)</a:t>
            </a:r>
          </a:p>
          <a:p>
            <a:pPr marL="342900" indent="-342900"/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802.11ax (2.4GHz/5GHz)</a:t>
            </a:r>
          </a:p>
          <a:p>
            <a:pPr marL="342900" indent="-342900"/>
            <a:endParaRPr lang="hu-HU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2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02CDE5-4308-2256-197D-74209562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17" y="377529"/>
            <a:ext cx="8534400" cy="1507067"/>
          </a:xfrm>
        </p:spPr>
        <p:txBody>
          <a:bodyPr/>
          <a:lstStyle/>
          <a:p>
            <a:r>
              <a:rPr lang="hu-HU" dirty="0" err="1" smtClean="0">
                <a:latin typeface="Bahnschrift" panose="020B0502040204020203" pitchFamily="34" charset="0"/>
              </a:rPr>
              <a:t>I</a:t>
            </a:r>
            <a:r>
              <a:rPr lang="hu-HU" dirty="0" err="1" smtClean="0">
                <a:latin typeface="Bahnschrift" panose="020B0502040204020203" pitchFamily="34" charset="0"/>
              </a:rPr>
              <a:t>nfrared</a:t>
            </a:r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715902-4B5A-0561-2360-1501C7F1C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45" y="2034915"/>
            <a:ext cx="8534400" cy="3615267"/>
          </a:xfrm>
        </p:spPr>
        <p:txBody>
          <a:bodyPr>
            <a:normAutofit lnSpcReduction="10000"/>
          </a:bodyPr>
          <a:lstStyle/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Sir William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Herschel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 fedezte fel 1800-ban</a:t>
            </a:r>
          </a:p>
          <a:p>
            <a:r>
              <a:rPr lang="hu-HU" dirty="0">
                <a:latin typeface="Bahnschrift" panose="020B0502040204020203" pitchFamily="34" charset="0"/>
                <a:ea typeface="Calibri"/>
                <a:cs typeface="Calibri"/>
              </a:rPr>
              <a:t>E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lső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alkalmazása a távírás volt</a:t>
            </a:r>
          </a:p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Graham Bell és Charles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Sumner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Tainter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 fejlesztett ki 1880-ban</a:t>
            </a:r>
          </a:p>
          <a:p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Photophone</a:t>
            </a:r>
            <a:endParaRPr lang="hu-HU" dirty="0">
              <a:solidFill>
                <a:schemeClr val="tx1"/>
              </a:solidFill>
              <a:latin typeface="Bahnschrift" panose="020B0502040204020203" pitchFamily="34" charset="0"/>
              <a:ea typeface="Calibri"/>
              <a:cs typeface="Calibri"/>
            </a:endParaRPr>
          </a:p>
          <a:p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Infravörös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detektorok és kamerák</a:t>
            </a:r>
          </a:p>
          <a:p>
            <a:r>
              <a:rPr lang="hu-HU" dirty="0">
                <a:latin typeface="Bahnschrift" panose="020B0502040204020203" pitchFamily="34" charset="0"/>
                <a:ea typeface="Calibri"/>
                <a:cs typeface="Calibri"/>
              </a:rPr>
              <a:t>E</a:t>
            </a:r>
            <a:r>
              <a:rPr lang="hu-HU" dirty="0" smtClean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lső 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infravörös port 1980</a:t>
            </a:r>
          </a:p>
          <a:p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IrDA</a:t>
            </a:r>
            <a:endParaRPr lang="hu-HU" dirty="0">
              <a:solidFill>
                <a:schemeClr val="tx1"/>
              </a:solidFill>
              <a:latin typeface="Bahnschrift" panose="020B0502040204020203" pitchFamily="34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32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02CDE5-4308-2256-197D-74209562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45" y="388681"/>
            <a:ext cx="8534400" cy="1507067"/>
          </a:xfrm>
        </p:spPr>
        <p:txBody>
          <a:bodyPr/>
          <a:lstStyle/>
          <a:p>
            <a:r>
              <a:rPr lang="hu-HU" dirty="0" err="1">
                <a:latin typeface="Bahnschrift" panose="020B0502040204020203" pitchFamily="34" charset="0"/>
              </a:rPr>
              <a:t>Li</a:t>
            </a:r>
            <a:r>
              <a:rPr lang="hu-HU" dirty="0">
                <a:latin typeface="Bahnschrift" panose="020B0502040204020203" pitchFamily="34" charset="0"/>
              </a:rPr>
              <a:t>-Fi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715902-4B5A-0561-2360-1501C7F1C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45" y="2034915"/>
            <a:ext cx="8534400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Light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Fidelity</a:t>
            </a:r>
            <a:endParaRPr lang="hu-HU" dirty="0">
              <a:solidFill>
                <a:schemeClr val="tx1"/>
              </a:solidFill>
              <a:latin typeface="Bahnschrift" panose="020B0502040204020203" pitchFamily="34" charset="0"/>
              <a:ea typeface="Calibri"/>
              <a:cs typeface="Calibri"/>
            </a:endParaRPr>
          </a:p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Ultraibolya és infravörös sugárzás</a:t>
            </a:r>
          </a:p>
          <a:p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IEEE 802.11bb</a:t>
            </a:r>
          </a:p>
          <a:p>
            <a:endParaRPr lang="hu-HU" dirty="0">
              <a:solidFill>
                <a:schemeClr val="tx1"/>
              </a:solidFill>
              <a:latin typeface="Bahnschrift" panose="020B0502040204020203" pitchFamily="34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5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945EE95B-B6E5-C1EB-C58A-A01225711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03" y="1825625"/>
            <a:ext cx="10515600" cy="4351338"/>
          </a:xfrm>
        </p:spPr>
        <p:txBody>
          <a:bodyPr/>
          <a:lstStyle/>
          <a:p>
            <a:pPr fontAlgn="base"/>
            <a:r>
              <a:rPr lang="hu-HU" dirty="0">
                <a:latin typeface="Bahnschrift" panose="020B0502040204020203" pitchFamily="34" charset="0"/>
              </a:rPr>
              <a:t>R</a:t>
            </a:r>
            <a:r>
              <a:rPr lang="hu-HU" dirty="0" smtClean="0">
                <a:latin typeface="Bahnschrift" panose="020B0502040204020203" pitchFamily="34" charset="0"/>
              </a:rPr>
              <a:t>ádiófrekvenciás </a:t>
            </a:r>
            <a:r>
              <a:rPr lang="hu-HU" dirty="0">
                <a:latin typeface="Bahnschrift" panose="020B0502040204020203" pitchFamily="34" charset="0"/>
              </a:rPr>
              <a:t>hullámok​</a:t>
            </a:r>
          </a:p>
          <a:p>
            <a:pPr fontAlgn="base"/>
            <a:r>
              <a:rPr lang="hu-HU" dirty="0">
                <a:latin typeface="Bahnschrift" panose="020B0502040204020203" pitchFamily="34" charset="0"/>
              </a:rPr>
              <a:t>K</a:t>
            </a:r>
            <a:r>
              <a:rPr lang="hu-HU" dirty="0" smtClean="0">
                <a:latin typeface="Bahnschrift" panose="020B0502040204020203" pitchFamily="34" charset="0"/>
              </a:rPr>
              <a:t>épesek </a:t>
            </a:r>
            <a:r>
              <a:rPr lang="hu-HU" dirty="0">
                <a:latin typeface="Bahnschrift" panose="020B0502040204020203" pitchFamily="34" charset="0"/>
              </a:rPr>
              <a:t>áthatolni a szilárd anyagokon</a:t>
            </a:r>
            <a:r>
              <a:rPr lang="en-US" dirty="0">
                <a:latin typeface="Bahnschrift" panose="020B0502040204020203" pitchFamily="34" charset="0"/>
              </a:rPr>
              <a:t>​</a:t>
            </a:r>
          </a:p>
          <a:p>
            <a:pPr fontAlgn="base"/>
            <a:r>
              <a:rPr lang="hu-HU" dirty="0">
                <a:latin typeface="Bahnschrift" panose="020B0502040204020203" pitchFamily="34" charset="0"/>
              </a:rPr>
              <a:t>NFC -&gt; RFID</a:t>
            </a:r>
            <a:r>
              <a:rPr lang="en-US" dirty="0">
                <a:latin typeface="Bahnschrift" panose="020B0502040204020203" pitchFamily="34" charset="0"/>
              </a:rPr>
              <a:t>​</a:t>
            </a:r>
          </a:p>
          <a:p>
            <a:pPr fontAlgn="base"/>
            <a:r>
              <a:rPr lang="hu-HU" dirty="0">
                <a:latin typeface="Bahnschrift" panose="020B0502040204020203" pitchFamily="34" charset="0"/>
              </a:rPr>
              <a:t>Max. Hatósugár: kb. 4 cm</a:t>
            </a:r>
            <a:r>
              <a:rPr lang="en-US" dirty="0">
                <a:latin typeface="Bahnschrift" panose="020B0502040204020203" pitchFamily="34" charset="0"/>
              </a:rPr>
              <a:t>​</a:t>
            </a:r>
          </a:p>
          <a:p>
            <a:pPr fontAlgn="base"/>
            <a:r>
              <a:rPr lang="hu-HU" dirty="0" smtClean="0">
                <a:latin typeface="Bahnschrift" panose="020B0502040204020203" pitchFamily="34" charset="0"/>
              </a:rPr>
              <a:t>13,56 </a:t>
            </a:r>
            <a:r>
              <a:rPr lang="hu-HU" dirty="0">
                <a:latin typeface="Bahnschrift" panose="020B0502040204020203" pitchFamily="34" charset="0"/>
              </a:rPr>
              <a:t>MHz frekvencia</a:t>
            </a:r>
            <a:r>
              <a:rPr lang="en-US" dirty="0">
                <a:latin typeface="Bahnschrift" panose="020B0502040204020203" pitchFamily="34" charset="0"/>
              </a:rPr>
              <a:t>​</a:t>
            </a:r>
          </a:p>
          <a:p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403303" y="758282"/>
            <a:ext cx="10078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>
                <a:latin typeface="Bahnschrift" panose="020B0502040204020203" pitchFamily="34" charset="0"/>
              </a:rPr>
              <a:t>Rádióhullámos adatátvitel</a:t>
            </a:r>
            <a:endParaRPr lang="hu-HU" sz="4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henger, tervezés látható&#10;&#10;Automatikusan generált leírás">
            <a:extLst>
              <a:ext uri="{FF2B5EF4-FFF2-40B4-BE49-F238E27FC236}">
                <a16:creationId xmlns:a16="http://schemas.microsoft.com/office/drawing/2014/main" id="{7C660A0F-F663-662C-6C16-B538003ED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799" y="1932795"/>
            <a:ext cx="4901002" cy="404172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2872119-8BF3-04B0-2060-AE763D65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>
            <a:normAutofit/>
          </a:bodyPr>
          <a:lstStyle/>
          <a:p>
            <a:r>
              <a:rPr lang="hu-HU" sz="4800" dirty="0">
                <a:latin typeface="Bahnschrift" panose="020B0502040204020203" pitchFamily="34" charset="0"/>
                <a:cs typeface="Calibri"/>
              </a:rPr>
              <a:t>1.Koaxiális kábel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D8F003-3368-FB12-A10D-E7E3F7A80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114" y="1730725"/>
            <a:ext cx="6656039" cy="4243792"/>
          </a:xfrm>
        </p:spPr>
        <p:txBody>
          <a:bodyPr>
            <a:normAutofit/>
          </a:bodyPr>
          <a:lstStyle/>
          <a:p>
            <a:r>
              <a:rPr lang="hu-HU" sz="2000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Telefonhálózatok, rádióadók, </a:t>
            </a:r>
            <a:r>
              <a:rPr lang="hu-HU" sz="2000" dirty="0" smtClean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radarrendszerek</a:t>
            </a:r>
          </a:p>
          <a:p>
            <a:r>
              <a:rPr lang="hu-HU" sz="2000" dirty="0" smtClean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Televíziós </a:t>
            </a:r>
            <a:r>
              <a:rPr lang="hu-HU" sz="2000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adások,  internet hozzáférés, műholdas vétel</a:t>
            </a:r>
          </a:p>
          <a:p>
            <a:pPr>
              <a:buClr>
                <a:srgbClr val="FFFFFF"/>
              </a:buClr>
            </a:pPr>
            <a:r>
              <a:rPr lang="hu-HU" sz="2000" b="1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Hullámimpedancia függ:</a:t>
            </a:r>
          </a:p>
          <a:p>
            <a:pPr lvl="1">
              <a:buClr>
                <a:srgbClr val="FFFFFF"/>
              </a:buClr>
            </a:pPr>
            <a:r>
              <a:rPr lang="hu-HU" sz="2000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kábel felépítésétől</a:t>
            </a:r>
          </a:p>
          <a:p>
            <a:pPr lvl="1">
              <a:buClr>
                <a:srgbClr val="FFFFFF"/>
              </a:buClr>
            </a:pPr>
            <a:r>
              <a:rPr lang="hu-HU" sz="2000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belső és külső vezetők átmérőjétől</a:t>
            </a:r>
          </a:p>
          <a:p>
            <a:pPr lvl="1">
              <a:buClr>
                <a:srgbClr val="FFFFFF"/>
              </a:buClr>
            </a:pPr>
            <a:r>
              <a:rPr lang="hu-HU" sz="2000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szigetelés anyagától</a:t>
            </a:r>
          </a:p>
          <a:p>
            <a:pPr marL="114300" lvl="1" indent="342900">
              <a:buClr>
                <a:srgbClr val="FFFFFF"/>
              </a:buClr>
            </a:pPr>
            <a:r>
              <a:rPr lang="hu-HU" sz="2000" b="1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Csillapítás függ:</a:t>
            </a:r>
          </a:p>
          <a:p>
            <a:pPr marL="571500" lvl="2">
              <a:buClr>
                <a:srgbClr val="FFFFFF"/>
              </a:buClr>
            </a:pPr>
            <a:r>
              <a:rPr lang="hu-HU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jel frekvenciájától</a:t>
            </a:r>
          </a:p>
          <a:p>
            <a:pPr marL="571500" lvl="2">
              <a:buClr>
                <a:srgbClr val="FFFFFF"/>
              </a:buClr>
            </a:pPr>
            <a:r>
              <a:rPr lang="hu-HU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kábel anyagától</a:t>
            </a:r>
          </a:p>
          <a:p>
            <a:pPr marL="114300" lvl="1" indent="342900">
              <a:buClr>
                <a:srgbClr val="FFFFFF"/>
              </a:buClr>
            </a:pPr>
            <a:r>
              <a:rPr lang="hu-HU" sz="2000" b="1" dirty="0">
                <a:solidFill>
                  <a:srgbClr val="111111"/>
                </a:solidFill>
                <a:latin typeface="Bahnschrift" panose="020B0502040204020203" pitchFamily="34" charset="0"/>
                <a:cs typeface="Calibri"/>
              </a:rPr>
              <a:t>Árnyékolás mértéke</a:t>
            </a:r>
          </a:p>
          <a:p>
            <a:pPr marL="114300" lvl="1" indent="0">
              <a:buClr>
                <a:srgbClr val="FFFFFF"/>
              </a:buClr>
              <a:buNone/>
            </a:pPr>
            <a:endParaRPr lang="hu-HU" sz="2000" dirty="0">
              <a:solidFill>
                <a:srgbClr val="111111"/>
              </a:solidFill>
              <a:latin typeface="Bahnschrift" panose="020B0502040204020203" pitchFamily="34" charset="0"/>
              <a:cs typeface="Calibri"/>
            </a:endParaRPr>
          </a:p>
          <a:p>
            <a:pPr lvl="1" algn="just">
              <a:buClr>
                <a:srgbClr val="FFFFFF"/>
              </a:buClr>
            </a:pPr>
            <a:endParaRPr lang="hu-HU" sz="2000" dirty="0">
              <a:solidFill>
                <a:srgbClr val="111111"/>
              </a:solidFill>
              <a:latin typeface="Bahnschrift" panose="020B0502040204020203" pitchFamily="34" charset="0"/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endParaRPr lang="hu-HU" sz="2000" dirty="0">
              <a:solidFill>
                <a:srgbClr val="111111"/>
              </a:solidFill>
              <a:latin typeface="Bahnschrift" panose="020B0502040204020203" pitchFamily="34" charset="0"/>
              <a:cs typeface="Calibri"/>
            </a:endParaRPr>
          </a:p>
          <a:p>
            <a:pPr lvl="1">
              <a:buClr>
                <a:srgbClr val="FFFFFF"/>
              </a:buClr>
            </a:pPr>
            <a:endParaRPr lang="hu-HU" sz="2000" dirty="0">
              <a:solidFill>
                <a:srgbClr val="111111"/>
              </a:solidFill>
              <a:latin typeface="Bahnschrift" panose="020B0502040204020203" pitchFamily="34" charset="0"/>
              <a:cs typeface="Calibri"/>
            </a:endParaRPr>
          </a:p>
          <a:p>
            <a:pPr marL="0" lvl="1" indent="0">
              <a:buClr>
                <a:srgbClr val="FFFFFF"/>
              </a:buClr>
              <a:buNone/>
            </a:pPr>
            <a:endParaRPr lang="hu-HU" sz="2000" dirty="0">
              <a:solidFill>
                <a:srgbClr val="111111"/>
              </a:solidFill>
              <a:latin typeface="Bahnschrift" panose="020B0502040204020203" pitchFamily="34" charset="0"/>
              <a:cs typeface="Calibri"/>
            </a:endParaRPr>
          </a:p>
          <a:p>
            <a:pPr>
              <a:buClr>
                <a:srgbClr val="FFFFFF"/>
              </a:buClr>
            </a:pPr>
            <a:endParaRPr lang="hu-HU" sz="2000" dirty="0">
              <a:solidFill>
                <a:srgbClr val="111111"/>
              </a:solidFill>
              <a:latin typeface="Bahnschrift" panose="020B0502040204020203" pitchFamily="34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92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0E0FE8-8C6C-1B17-D530-7DB40D827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05" y="1814474"/>
            <a:ext cx="10515600" cy="4351338"/>
          </a:xfrm>
        </p:spPr>
        <p:txBody>
          <a:bodyPr/>
          <a:lstStyle/>
          <a:p>
            <a:pPr fontAlgn="base"/>
            <a:r>
              <a:rPr lang="hu-HU" dirty="0">
                <a:latin typeface="Bahnschrift" panose="020B0502040204020203" pitchFamily="34" charset="0"/>
              </a:rPr>
              <a:t>1900 Reginald Fessenden​</a:t>
            </a:r>
          </a:p>
          <a:p>
            <a:pPr fontAlgn="base"/>
            <a:r>
              <a:rPr lang="hu-HU" dirty="0">
                <a:latin typeface="Bahnschrift" panose="020B0502040204020203" pitchFamily="34" charset="0"/>
              </a:rPr>
              <a:t>Első rádióhullámos adatátvitel</a:t>
            </a:r>
            <a:r>
              <a:rPr lang="en-US" dirty="0">
                <a:latin typeface="Bahnschrift" panose="020B0502040204020203" pitchFamily="34" charset="0"/>
              </a:rPr>
              <a:t>​</a:t>
            </a:r>
          </a:p>
          <a:p>
            <a:pPr fontAlgn="base"/>
            <a:r>
              <a:rPr lang="hu-HU" dirty="0">
                <a:latin typeface="Bahnschrift" panose="020B0502040204020203" pitchFamily="34" charset="0"/>
              </a:rPr>
              <a:t>Érzékeny nagyon a zajra</a:t>
            </a:r>
            <a:r>
              <a:rPr lang="en-US" dirty="0">
                <a:latin typeface="Bahnschrift" panose="020B0502040204020203" pitchFamily="34" charset="0"/>
              </a:rPr>
              <a:t>​</a:t>
            </a:r>
          </a:p>
          <a:p>
            <a:pPr fontAlgn="base"/>
            <a:r>
              <a:rPr lang="hu-HU" dirty="0">
                <a:latin typeface="Bahnschrift" panose="020B0502040204020203" pitchFamily="34" charset="0"/>
              </a:rPr>
              <a:t>A rádióhullámok magasságát változtatja</a:t>
            </a:r>
            <a:r>
              <a:rPr lang="en-US" dirty="0">
                <a:latin typeface="Bahnschrift" panose="020B0502040204020203" pitchFamily="34" charset="0"/>
              </a:rPr>
              <a:t>​</a:t>
            </a:r>
          </a:p>
          <a:p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425605" y="758282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 smtClean="0">
                <a:latin typeface="Bahnschrift" panose="020B0502040204020203" pitchFamily="34" charset="0"/>
              </a:rPr>
              <a:t>AM adatátvitel</a:t>
            </a:r>
            <a:endParaRPr lang="hu-HU" sz="4400" dirty="0">
              <a:latin typeface="Bahnschrift" panose="020B0502040204020203" pitchFamily="34" charset="0"/>
            </a:endParaRPr>
          </a:p>
        </p:txBody>
      </p:sp>
      <p:pic>
        <p:nvPicPr>
          <p:cNvPr id="6" name="Kép 5" descr="A képen Betűtípus, tipográfia, tervezés látható&#10;&#10;Automatikusan generált leírás">
            <a:extLst>
              <a:ext uri="{FF2B5EF4-FFF2-40B4-BE49-F238E27FC236}">
                <a16:creationId xmlns:a16="http://schemas.microsoft.com/office/drawing/2014/main" id="{841BCFBE-95FD-117D-8367-3A4C7356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5" y="4309147"/>
            <a:ext cx="5304759" cy="1856665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43EFB43-877A-9812-3518-8AF89C26CE2A}"/>
              </a:ext>
            </a:extLst>
          </p:cNvPr>
          <p:cNvSpPr txBox="1"/>
          <p:nvPr/>
        </p:nvSpPr>
        <p:spPr>
          <a:xfrm>
            <a:off x="2070123" y="61658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https://fos.hu/19go</a:t>
            </a:r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8F5121-178F-0DA7-811F-FCDB2D31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088" y="490492"/>
            <a:ext cx="3643435" cy="4063754"/>
          </a:xfrm>
        </p:spPr>
        <p:txBody>
          <a:bodyPr>
            <a:normAutofit/>
          </a:bodyPr>
          <a:lstStyle/>
          <a:p>
            <a:r>
              <a:rPr lang="hu-HU" dirty="0">
                <a:latin typeface="Bahnschrift" panose="020B0502040204020203" pitchFamily="34" charset="0"/>
              </a:rPr>
              <a:t>FM ADATÁTVITEL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58C107-156C-1F0C-8D8C-F8ACF737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90491"/>
            <a:ext cx="7195828" cy="3477827"/>
          </a:xfrm>
        </p:spPr>
        <p:txBody>
          <a:bodyPr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1933 – Edwin Howard Armstrong</a:t>
            </a:r>
            <a:endParaRPr lang="hu-HU" dirty="0">
              <a:latin typeface="Bahnschrift" panose="020B0502040204020203" pitchFamily="34" charset="0"/>
            </a:endParaRP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Kevésbé érzékeny a zajokra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Jobb hangminőség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Rádiójelek frekvenciájának módosítása</a:t>
            </a:r>
          </a:p>
        </p:txBody>
      </p:sp>
      <p:pic>
        <p:nvPicPr>
          <p:cNvPr id="4" name="Kép 3" descr="A képen sor, Betűtípus, tervezés, tipográfia látható&#10;&#10;Automatikusan generált leírás">
            <a:extLst>
              <a:ext uri="{FF2B5EF4-FFF2-40B4-BE49-F238E27FC236}">
                <a16:creationId xmlns:a16="http://schemas.microsoft.com/office/drawing/2014/main" id="{634ED78B-3AED-B39F-B2B3-09C0F14E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4132926"/>
            <a:ext cx="7195828" cy="158308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CBE31040-99D7-F591-6A50-2FDC2FDE0EE6}"/>
              </a:ext>
            </a:extLst>
          </p:cNvPr>
          <p:cNvSpPr txBox="1"/>
          <p:nvPr/>
        </p:nvSpPr>
        <p:spPr>
          <a:xfrm>
            <a:off x="2872153" y="572086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</a:rPr>
              <a:t>https://fos.hu/19go</a:t>
            </a:r>
          </a:p>
        </p:txBody>
      </p:sp>
    </p:spTree>
    <p:extLst>
      <p:ext uri="{BB962C8B-B14F-4D97-AF65-F5344CB8AC3E}">
        <p14:creationId xmlns:p14="http://schemas.microsoft.com/office/powerpoint/2010/main" val="390327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C26CC-0574-2248-C49D-8B4C884C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Szórt spektrum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431274-3C0D-9CCA-192F-F1DE3D8AB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Vezeték nélküli biztonságos és gyors kommunikáció</a:t>
            </a:r>
            <a:endParaRPr lang="hu-HU" dirty="0">
              <a:latin typeface="Bahnschrift" panose="020B0502040204020203" pitchFamily="34" charset="0"/>
            </a:endParaRP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</a:rPr>
              <a:t>Bluetooth</a:t>
            </a: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, WI-FI, GPS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Széles frekvenciák használata: csak a vevő képes felismerni az adást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Biztonságos (Frekvenciaugrás)</a:t>
            </a:r>
          </a:p>
        </p:txBody>
      </p:sp>
    </p:spTree>
    <p:extLst>
      <p:ext uri="{BB962C8B-B14F-4D97-AF65-F5344CB8AC3E}">
        <p14:creationId xmlns:p14="http://schemas.microsoft.com/office/powerpoint/2010/main" val="203210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050006-96EF-1934-3D47-4A453599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872" y="145370"/>
            <a:ext cx="5730816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Műholdas adatátvitel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E7AD55-49C9-A697-F795-E1604214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9" y="2209800"/>
            <a:ext cx="4278702" cy="352900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1945: Arthur C. Clarke</a:t>
            </a:r>
            <a:endParaRPr lang="hu-HU" dirty="0">
              <a:latin typeface="Bahnschrift" panose="020B0502040204020203" pitchFamily="34" charset="0"/>
            </a:endParaRP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1957: Szputnyik-1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1962: Telstar-1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1964: Syncom-3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1972: NOAA-2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1976: NAVSTAR GPS</a:t>
            </a: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1988: 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Iridium</a:t>
            </a:r>
            <a:endParaRPr lang="hu-HU" dirty="0">
              <a:solidFill>
                <a:schemeClr val="tx1"/>
              </a:solidFill>
              <a:latin typeface="Bahnschrift" panose="020B0502040204020203" pitchFamily="34" charset="0"/>
              <a:ea typeface="Calibri"/>
              <a:cs typeface="Calibri"/>
            </a:endParaRPr>
          </a:p>
          <a:p>
            <a:pPr>
              <a:buFont typeface="Wingdings" panose="05040102010807070707" pitchFamily="18" charset="2"/>
              <a:buChar char="§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1994: </a:t>
            </a:r>
            <a:r>
              <a:rPr lang="hu-HU" dirty="0" err="1">
                <a:solidFill>
                  <a:schemeClr val="tx1"/>
                </a:solidFill>
                <a:latin typeface="Bahnschrift" panose="020B0502040204020203" pitchFamily="34" charset="0"/>
                <a:ea typeface="Calibri"/>
                <a:cs typeface="Calibri"/>
              </a:rPr>
              <a:t>DirecTV</a:t>
            </a:r>
            <a:endParaRPr lang="hu-HU" dirty="0">
              <a:solidFill>
                <a:schemeClr val="tx1"/>
              </a:solidFill>
              <a:latin typeface="Bahnschrift" panose="020B0502040204020203" pitchFamily="34" charset="0"/>
              <a:ea typeface="Calibri"/>
              <a:cs typeface="Calibri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DBC88C4-0F1F-F321-191F-DE52E8F14D43}"/>
              </a:ext>
            </a:extLst>
          </p:cNvPr>
          <p:cNvSpPr txBox="1"/>
          <p:nvPr/>
        </p:nvSpPr>
        <p:spPr>
          <a:xfrm>
            <a:off x="4041692" y="2178937"/>
            <a:ext cx="4019176" cy="35907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400" dirty="0">
                <a:latin typeface="Bahnschrift" panose="020B0502040204020203" pitchFamily="34" charset="0"/>
              </a:rPr>
              <a:t>1998: </a:t>
            </a:r>
            <a:r>
              <a:rPr lang="hu-HU" sz="2400" dirty="0" err="1">
                <a:latin typeface="Bahnschrift" panose="020B0502040204020203" pitchFamily="34" charset="0"/>
                <a:ea typeface="Calibri"/>
                <a:cs typeface="Calibri"/>
              </a:rPr>
              <a:t>Teledesic</a:t>
            </a:r>
            <a:endParaRPr lang="hu-HU" sz="2400" dirty="0">
              <a:latin typeface="Bahnschrift" panose="020B0502040204020203" pitchFamily="34" charset="0"/>
              <a:ea typeface="Calibri"/>
              <a:cs typeface="Calibri"/>
            </a:endParaRP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400" dirty="0">
                <a:latin typeface="Bahnschrift" panose="020B0502040204020203" pitchFamily="34" charset="0"/>
                <a:ea typeface="Calibri"/>
                <a:cs typeface="Calibri"/>
              </a:rPr>
              <a:t>2004: SIRIUS-4</a:t>
            </a: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400" dirty="0">
                <a:latin typeface="Bahnschrift" panose="020B0502040204020203" pitchFamily="34" charset="0"/>
                <a:ea typeface="Calibri"/>
                <a:cs typeface="Calibri"/>
              </a:rPr>
              <a:t>2010: </a:t>
            </a:r>
            <a:r>
              <a:rPr lang="hu-HU" sz="2400" dirty="0" err="1">
                <a:latin typeface="Bahnschrift" panose="020B0502040204020203" pitchFamily="34" charset="0"/>
                <a:ea typeface="Calibri"/>
                <a:cs typeface="Calibri"/>
              </a:rPr>
              <a:t>Sky</a:t>
            </a:r>
            <a:r>
              <a:rPr lang="hu-HU" sz="2400" dirty="0">
                <a:latin typeface="Bahnschrift" panose="020B0502040204020203" pitchFamily="34" charset="0"/>
                <a:ea typeface="Calibri"/>
                <a:cs typeface="Calibri"/>
              </a:rPr>
              <a:t> 3D</a:t>
            </a: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400" dirty="0">
                <a:latin typeface="Bahnschrift" panose="020B0502040204020203" pitchFamily="34" charset="0"/>
                <a:ea typeface="Calibri"/>
                <a:cs typeface="Calibri"/>
              </a:rPr>
              <a:t>2015: LightSail-1</a:t>
            </a: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400" dirty="0">
                <a:latin typeface="Bahnschrift" panose="020B0502040204020203" pitchFamily="34" charset="0"/>
                <a:ea typeface="Calibri"/>
                <a:cs typeface="Calibri"/>
              </a:rPr>
              <a:t>2018: PhiSat-1</a:t>
            </a:r>
          </a:p>
          <a:p>
            <a:pPr marL="285750" indent="-285750">
              <a:spcBef>
                <a:spcPts val="1400"/>
              </a:spcBef>
              <a:spcAft>
                <a:spcPts val="600"/>
              </a:spcAft>
              <a:buFont typeface="Wingdings"/>
              <a:buChar char="§"/>
            </a:pPr>
            <a:r>
              <a:rPr lang="hu-HU" sz="2400" dirty="0">
                <a:latin typeface="Bahnschrift" panose="020B0502040204020203" pitchFamily="34" charset="0"/>
                <a:ea typeface="Calibri"/>
                <a:cs typeface="Calibri"/>
              </a:rPr>
              <a:t>2020: Starlink</a:t>
            </a:r>
          </a:p>
        </p:txBody>
      </p:sp>
      <p:pic>
        <p:nvPicPr>
          <p:cNvPr id="6" name="Kép 5" descr="A képen közlekedés, műhold, űrhajó, Űrállomás látható&#10;&#10;Automatikusan generált leírás">
            <a:extLst>
              <a:ext uri="{FF2B5EF4-FFF2-40B4-BE49-F238E27FC236}">
                <a16:creationId xmlns:a16="http://schemas.microsoft.com/office/drawing/2014/main" id="{00615EEA-C440-711A-9A2E-7A3A9F7D6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15" y="2097319"/>
            <a:ext cx="4410973" cy="247645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8C224E5-7213-5B95-700D-A3C819FF75AB}"/>
              </a:ext>
            </a:extLst>
          </p:cNvPr>
          <p:cNvSpPr txBox="1"/>
          <p:nvPr/>
        </p:nvSpPr>
        <p:spPr>
          <a:xfrm>
            <a:off x="8491728" y="4573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https://fos.hu/19gt</a:t>
            </a:r>
          </a:p>
        </p:txBody>
      </p:sp>
    </p:spTree>
    <p:extLst>
      <p:ext uri="{BB962C8B-B14F-4D97-AF65-F5344CB8AC3E}">
        <p14:creationId xmlns:p14="http://schemas.microsoft.com/office/powerpoint/2010/main" val="16105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9378C4-A627-B778-EA2F-ACC3BA8B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816" y="2680484"/>
            <a:ext cx="5874589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Köszönjük a </a:t>
            </a:r>
            <a:r>
              <a:rPr lang="hu-HU" dirty="0" smtClean="0">
                <a:latin typeface="Bahnschrift" panose="020B0502040204020203" pitchFamily="34" charset="0"/>
              </a:rPr>
              <a:t>figyelmet!</a:t>
            </a:r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5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5C0FD2-A3C4-1BF2-C01D-AD5BADC0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3" y="5695031"/>
            <a:ext cx="8534400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2. Optikai kábel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798DAE-410F-64C0-4FEC-73DE258EC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3" y="865371"/>
            <a:ext cx="4206816" cy="3615267"/>
          </a:xfrm>
        </p:spPr>
        <p:txBody>
          <a:bodyPr>
            <a:normAutofit fontScale="85000" lnSpcReduction="10000"/>
          </a:bodyPr>
          <a:lstStyle/>
          <a:p>
            <a:r>
              <a:rPr lang="hu-HU" dirty="0">
                <a:latin typeface="Bahnschrift" panose="020B0502040204020203" pitchFamily="34" charset="0"/>
              </a:rPr>
              <a:t>Legmodernebb </a:t>
            </a:r>
            <a:r>
              <a:rPr lang="hu-HU" dirty="0" smtClean="0">
                <a:latin typeface="Bahnschrift" panose="020B0502040204020203" pitchFamily="34" charset="0"/>
              </a:rPr>
              <a:t>kábel</a:t>
            </a:r>
          </a:p>
          <a:p>
            <a:r>
              <a:rPr lang="hu-HU" dirty="0" smtClean="0">
                <a:latin typeface="Bahnschrift" panose="020B0502040204020203" pitchFamily="34" charset="0"/>
              </a:rPr>
              <a:t>1970</a:t>
            </a:r>
            <a:endParaRPr lang="hu-HU" dirty="0">
              <a:latin typeface="Bahnschrift" panose="020B0502040204020203" pitchFamily="34" charset="0"/>
            </a:endParaRPr>
          </a:p>
          <a:p>
            <a:r>
              <a:rPr lang="hu-HU" dirty="0" smtClean="0">
                <a:latin typeface="Bahnschrift" panose="020B0502040204020203" pitchFamily="34" charset="0"/>
              </a:rPr>
              <a:t>Mostanra </a:t>
            </a:r>
            <a:r>
              <a:rPr lang="hu-HU" dirty="0">
                <a:latin typeface="Bahnschrift" panose="020B0502040204020203" pitchFamily="34" charset="0"/>
              </a:rPr>
              <a:t>lett </a:t>
            </a:r>
            <a:r>
              <a:rPr lang="hu-HU" dirty="0" smtClean="0">
                <a:latin typeface="Bahnschrift" panose="020B0502040204020203" pitchFamily="34" charset="0"/>
              </a:rPr>
              <a:t>népszerű</a:t>
            </a:r>
          </a:p>
          <a:p>
            <a:r>
              <a:rPr lang="hu-HU" dirty="0" smtClean="0">
                <a:latin typeface="Bahnschrift" panose="020B0502040204020203" pitchFamily="34" charset="0"/>
              </a:rPr>
              <a:t>Magas sávszélesség</a:t>
            </a:r>
          </a:p>
          <a:p>
            <a:r>
              <a:rPr lang="hu-HU" dirty="0" smtClean="0">
                <a:latin typeface="Bahnschrift" panose="020B0502040204020203" pitchFamily="34" charset="0"/>
              </a:rPr>
              <a:t>Interferencia </a:t>
            </a:r>
            <a:r>
              <a:rPr lang="hu-HU" dirty="0">
                <a:latin typeface="Bahnschrift" panose="020B0502040204020203" pitchFamily="34" charset="0"/>
              </a:rPr>
              <a:t>elleni </a:t>
            </a:r>
            <a:r>
              <a:rPr lang="hu-HU" dirty="0" smtClean="0">
                <a:latin typeface="Bahnschrift" panose="020B0502040204020203" pitchFamily="34" charset="0"/>
              </a:rPr>
              <a:t>védelem</a:t>
            </a:r>
          </a:p>
          <a:p>
            <a:r>
              <a:rPr lang="hu-HU" dirty="0" smtClean="0">
                <a:latin typeface="Bahnschrift" panose="020B0502040204020203" pitchFamily="34" charset="0"/>
              </a:rPr>
              <a:t>Magas költség</a:t>
            </a:r>
          </a:p>
          <a:p>
            <a:r>
              <a:rPr lang="hu-HU" dirty="0" smtClean="0">
                <a:latin typeface="Bahnschrift" panose="020B0502040204020203" pitchFamily="34" charset="0"/>
              </a:rPr>
              <a:t>Szakképesítést </a:t>
            </a:r>
            <a:r>
              <a:rPr lang="hu-HU" dirty="0">
                <a:latin typeface="Bahnschrift" panose="020B0502040204020203" pitchFamily="34" charset="0"/>
              </a:rPr>
              <a:t>igényel </a:t>
            </a:r>
            <a:r>
              <a:rPr lang="hu-HU" dirty="0" smtClean="0">
                <a:latin typeface="Bahnschrift" panose="020B0502040204020203" pitchFamily="34" charset="0"/>
              </a:rPr>
              <a:t>összeszerelése</a:t>
            </a:r>
          </a:p>
          <a:p>
            <a:r>
              <a:rPr lang="hu-HU" dirty="0" smtClean="0">
                <a:latin typeface="Bahnschrift" panose="020B0502040204020203" pitchFamily="34" charset="0"/>
              </a:rPr>
              <a:t>Akár </a:t>
            </a:r>
            <a:r>
              <a:rPr lang="hu-HU" dirty="0">
                <a:latin typeface="Bahnschrift" panose="020B0502040204020203" pitchFamily="34" charset="0"/>
              </a:rPr>
              <a:t>100 </a:t>
            </a:r>
            <a:r>
              <a:rPr lang="hu-HU" dirty="0" err="1">
                <a:latin typeface="Bahnschrift" panose="020B0502040204020203" pitchFamily="34" charset="0"/>
              </a:rPr>
              <a:t>Gbps</a:t>
            </a:r>
            <a:endParaRPr lang="hu-HU" dirty="0">
              <a:latin typeface="Bahnschrift" panose="020B0502040204020203" pitchFamily="34" charset="0"/>
            </a:endParaRPr>
          </a:p>
        </p:txBody>
      </p:sp>
      <p:pic>
        <p:nvPicPr>
          <p:cNvPr id="4" name="Kép 3" descr="A képen szöveg, képernyőkép, diagram, tervezés látható&#10;&#10;Automatikusan generált leírás">
            <a:extLst>
              <a:ext uri="{FF2B5EF4-FFF2-40B4-BE49-F238E27FC236}">
                <a16:creationId xmlns:a16="http://schemas.microsoft.com/office/drawing/2014/main" id="{1572115F-4A87-4804-5CFA-FB6F6819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19" y="1630528"/>
            <a:ext cx="7179777" cy="368077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20E8BB5-96B0-7E52-FCE3-13912DDEC260}"/>
              </a:ext>
            </a:extLst>
          </p:cNvPr>
          <p:cNvSpPr txBox="1"/>
          <p:nvPr/>
        </p:nvSpPr>
        <p:spPr>
          <a:xfrm>
            <a:off x="7974512" y="5203578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800">
                <a:ea typeface="+mn-lt"/>
                <a:cs typeface="+mn-lt"/>
              </a:rPr>
              <a:t>https://fos.hu/19bz</a:t>
            </a:r>
            <a:endParaRPr lang="hu-HU" sz="800"/>
          </a:p>
        </p:txBody>
      </p:sp>
    </p:spTree>
    <p:extLst>
      <p:ext uri="{BB962C8B-B14F-4D97-AF65-F5344CB8AC3E}">
        <p14:creationId xmlns:p14="http://schemas.microsoft.com/office/powerpoint/2010/main" val="143626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4CF292-2FF7-34D1-79EB-AE636170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01" y="5680653"/>
            <a:ext cx="8534400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Optikai kábel típusai</a:t>
            </a:r>
          </a:p>
        </p:txBody>
      </p:sp>
      <p:pic>
        <p:nvPicPr>
          <p:cNvPr id="4" name="Kép 3" descr="A képen képernyőkép, szöveg, sor, Betűtípus látható&#10;&#10;Automatikusan generált leírás">
            <a:extLst>
              <a:ext uri="{FF2B5EF4-FFF2-40B4-BE49-F238E27FC236}">
                <a16:creationId xmlns:a16="http://schemas.microsoft.com/office/drawing/2014/main" id="{E6DCE26F-6580-0363-2BF8-EED7D8FB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560" y="1771779"/>
            <a:ext cx="6183878" cy="2766750"/>
          </a:xfrm>
          <a:prstGeom prst="rect">
            <a:avLst/>
          </a:prstGeom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8CA4FB47-32C4-BFB5-4C49-C272210BB584}"/>
              </a:ext>
            </a:extLst>
          </p:cNvPr>
          <p:cNvSpPr txBox="1">
            <a:spLocks/>
          </p:cNvSpPr>
          <p:nvPr/>
        </p:nvSpPr>
        <p:spPr>
          <a:xfrm>
            <a:off x="193334" y="134752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Single-mode</a:t>
            </a: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fiber</a:t>
            </a: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:</a:t>
            </a:r>
          </a:p>
          <a:p>
            <a:pPr>
              <a:buClr>
                <a:srgbClr val="FFFFFF"/>
              </a:buClr>
            </a:pP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Egyszerre egy fény </a:t>
            </a:r>
            <a:r>
              <a:rPr lang="hu-HU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módust</a:t>
            </a: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 enged át</a:t>
            </a:r>
          </a:p>
          <a:p>
            <a:pPr>
              <a:buClr>
                <a:srgbClr val="FFFFFF"/>
              </a:buClr>
            </a:pP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Legnagyobb hatótáv</a:t>
            </a:r>
          </a:p>
          <a:p>
            <a:pPr>
              <a:buClr>
                <a:srgbClr val="FFFFFF"/>
              </a:buClr>
            </a:pP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Legnagyobb </a:t>
            </a:r>
            <a:r>
              <a:rPr lang="hu-HU" sz="24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sebesség</a:t>
            </a:r>
          </a:p>
          <a:p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Multi-</a:t>
            </a:r>
            <a:r>
              <a:rPr lang="hu-HU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mode</a:t>
            </a: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fiber</a:t>
            </a: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:</a:t>
            </a:r>
          </a:p>
          <a:p>
            <a:pPr>
              <a:buClr>
                <a:srgbClr val="FFFFFF"/>
              </a:buClr>
            </a:pP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Egyszerre több fény </a:t>
            </a:r>
            <a:r>
              <a:rPr lang="hu-HU" sz="2400" dirty="0" err="1">
                <a:solidFill>
                  <a:schemeClr val="tx1"/>
                </a:solidFill>
                <a:latin typeface="Bahnschrift" panose="020B0502040204020203" pitchFamily="34" charset="0"/>
              </a:rPr>
              <a:t>módust</a:t>
            </a: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 enged át</a:t>
            </a:r>
          </a:p>
          <a:p>
            <a:pPr>
              <a:buClr>
                <a:srgbClr val="FFFFFF"/>
              </a:buClr>
            </a:pP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Kisebb hatótáv</a:t>
            </a:r>
          </a:p>
          <a:p>
            <a:pPr>
              <a:buClr>
                <a:srgbClr val="FFFFFF"/>
              </a:buClr>
            </a:pP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Kisebb sebesség</a:t>
            </a:r>
          </a:p>
          <a:p>
            <a:pPr>
              <a:buClr>
                <a:srgbClr val="FFFFFF"/>
              </a:buClr>
            </a:pPr>
            <a:r>
              <a:rPr lang="hu-HU" sz="2400" dirty="0">
                <a:solidFill>
                  <a:schemeClr val="tx1"/>
                </a:solidFill>
                <a:latin typeface="Bahnschrift" panose="020B0502040204020203" pitchFamily="34" charset="0"/>
              </a:rPr>
              <a:t>Olcsóbb</a:t>
            </a:r>
          </a:p>
          <a:p>
            <a:pPr>
              <a:buClr>
                <a:srgbClr val="FFFFFF"/>
              </a:buClr>
            </a:pPr>
            <a:endParaRPr lang="hu-HU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8AF571E-DA57-8105-4C8F-E929C8302CA8}"/>
              </a:ext>
            </a:extLst>
          </p:cNvPr>
          <p:cNvSpPr txBox="1"/>
          <p:nvPr/>
        </p:nvSpPr>
        <p:spPr>
          <a:xfrm>
            <a:off x="6917764" y="6633882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800" dirty="0">
                <a:latin typeface="Bahnschrift" panose="020B0502040204020203" pitchFamily="34" charset="0"/>
                <a:ea typeface="+mn-lt"/>
                <a:cs typeface="+mn-lt"/>
              </a:rPr>
              <a:t>https://fos.hu/19c1</a:t>
            </a:r>
            <a:endParaRPr lang="hu-HU" sz="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7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69B4AF-447C-9315-FB15-AB982E74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8" y="5680653"/>
            <a:ext cx="8534400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3. Csavart érpár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D574BB-6651-D846-3368-ADFE63B99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23" y="448042"/>
            <a:ext cx="8534400" cy="3615267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Bahnschrift" panose="020B0502040204020203" pitchFamily="34" charset="0"/>
              </a:rPr>
              <a:t>Legnépszerűbb átviteli </a:t>
            </a:r>
            <a:r>
              <a:rPr lang="hu-HU" sz="2400" dirty="0" smtClean="0">
                <a:latin typeface="Bahnschrift" panose="020B0502040204020203" pitchFamily="34" charset="0"/>
              </a:rPr>
              <a:t>közeg</a:t>
            </a:r>
          </a:p>
          <a:p>
            <a:r>
              <a:rPr lang="hu-HU" sz="2400" dirty="0" smtClean="0">
                <a:latin typeface="Bahnschrift" panose="020B0502040204020203" pitchFamily="34" charset="0"/>
              </a:rPr>
              <a:t>Alacsony ár</a:t>
            </a:r>
          </a:p>
          <a:p>
            <a:r>
              <a:rPr lang="hu-HU" sz="2400" dirty="0" smtClean="0">
                <a:latin typeface="Bahnschrift" panose="020B0502040204020203" pitchFamily="34" charset="0"/>
              </a:rPr>
              <a:t>Könnyű összeszerelni</a:t>
            </a:r>
          </a:p>
          <a:p>
            <a:r>
              <a:rPr lang="hu-HU" sz="2400" dirty="0" smtClean="0">
                <a:latin typeface="Bahnschrift" panose="020B0502040204020203" pitchFamily="34" charset="0"/>
              </a:rPr>
              <a:t>RJ-45 csatlakozó</a:t>
            </a:r>
          </a:p>
          <a:p>
            <a:r>
              <a:rPr lang="hu-HU" sz="2400" dirty="0" smtClean="0">
                <a:latin typeface="Bahnschrift" panose="020B0502040204020203" pitchFamily="34" charset="0"/>
              </a:rPr>
              <a:t>Max </a:t>
            </a:r>
            <a:r>
              <a:rPr lang="hu-HU" sz="2400" dirty="0">
                <a:latin typeface="Bahnschrift" panose="020B0502040204020203" pitchFamily="34" charset="0"/>
              </a:rPr>
              <a:t>100 méter távolság</a:t>
            </a:r>
          </a:p>
          <a:p>
            <a:pPr>
              <a:buClr>
                <a:srgbClr val="FFFFFF"/>
              </a:buClr>
            </a:pPr>
            <a:endParaRPr lang="hu-HU" sz="2400" dirty="0">
              <a:latin typeface="Bahnschrift" panose="020B0502040204020203" pitchFamily="34" charset="0"/>
            </a:endParaRPr>
          </a:p>
        </p:txBody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C8CBC990-ABB3-1AEE-C753-994F4524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928" y="1092353"/>
            <a:ext cx="7689010" cy="451514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97F6019-EE66-52D1-0347-C7C8437EE761}"/>
              </a:ext>
            </a:extLst>
          </p:cNvPr>
          <p:cNvSpPr txBox="1"/>
          <p:nvPr/>
        </p:nvSpPr>
        <p:spPr>
          <a:xfrm>
            <a:off x="6465019" y="574868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https://fos.hu/19c2</a:t>
            </a:r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37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1C928C-116B-ECA0-B28A-20AFB3FB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41" y="5225672"/>
            <a:ext cx="2237117" cy="1507067"/>
          </a:xfrm>
        </p:spPr>
        <p:txBody>
          <a:bodyPr/>
          <a:lstStyle/>
          <a:p>
            <a:pPr algn="ctr"/>
            <a:r>
              <a:rPr lang="hu-HU" dirty="0">
                <a:latin typeface="Bahnschrift" panose="020B0502040204020203" pitchFamily="34" charset="0"/>
              </a:rPr>
              <a:t>Bekötés</a:t>
            </a:r>
          </a:p>
        </p:txBody>
      </p:sp>
      <p:pic>
        <p:nvPicPr>
          <p:cNvPr id="4" name="Tartalom helye 3" descr="A képen képernyőkép, szöveg, irodaszerek, tervezés látható">
            <a:extLst>
              <a:ext uri="{FF2B5EF4-FFF2-40B4-BE49-F238E27FC236}">
                <a16:creationId xmlns:a16="http://schemas.microsoft.com/office/drawing/2014/main" id="{5F0E5CA1-EEF4-F522-2AC8-B389B41DA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323" y="1288485"/>
            <a:ext cx="6467351" cy="3498731"/>
          </a:xfrm>
        </p:spPr>
      </p:pic>
    </p:spTree>
    <p:extLst>
      <p:ext uri="{BB962C8B-B14F-4D97-AF65-F5344CB8AC3E}">
        <p14:creationId xmlns:p14="http://schemas.microsoft.com/office/powerpoint/2010/main" val="8653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70EEBE-E149-AF59-F7A9-A9593A95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01" y="5781294"/>
            <a:ext cx="8534400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Csavart érpár típusai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FCAA12-B3A4-C123-F883-653AF7A65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1" y="169714"/>
            <a:ext cx="2610929" cy="3112060"/>
          </a:xfrm>
        </p:spPr>
        <p:txBody>
          <a:bodyPr>
            <a:normAutofit/>
          </a:bodyPr>
          <a:lstStyle/>
          <a:p>
            <a:r>
              <a:rPr lang="hu-HU" sz="2000" dirty="0">
                <a:latin typeface="Bahnschrift" panose="020B0502040204020203" pitchFamily="34" charset="0"/>
              </a:rPr>
              <a:t>UTP: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hu-HU" sz="2000" dirty="0">
                <a:latin typeface="Bahnschrift" panose="020B0502040204020203" pitchFamily="34" charset="0"/>
              </a:rPr>
              <a:t>Nincs védelem</a:t>
            </a:r>
          </a:p>
          <a:p>
            <a:pPr marL="0" indent="0">
              <a:buNone/>
            </a:pPr>
            <a:r>
              <a:rPr lang="hu-HU" sz="2000" dirty="0">
                <a:latin typeface="Bahnschrift" panose="020B0502040204020203" pitchFamily="34" charset="0"/>
              </a:rPr>
              <a:t>Leggyakrabb kábel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9BB666CC-6CDF-60A7-5647-E4200A268C46}"/>
              </a:ext>
            </a:extLst>
          </p:cNvPr>
          <p:cNvSpPr txBox="1">
            <a:spLocks/>
          </p:cNvSpPr>
          <p:nvPr/>
        </p:nvSpPr>
        <p:spPr>
          <a:xfrm>
            <a:off x="4430951" y="-714555"/>
            <a:ext cx="2610929" cy="413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FTP:</a:t>
            </a: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Érpáronként fóliával árnyékolt</a:t>
            </a: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Drágább ez miatt</a:t>
            </a: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Földelés szükséges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25419AA-2F1C-CB43-1565-50FC33A3CFDE}"/>
              </a:ext>
            </a:extLst>
          </p:cNvPr>
          <p:cNvSpPr txBox="1">
            <a:spLocks/>
          </p:cNvSpPr>
          <p:nvPr/>
        </p:nvSpPr>
        <p:spPr>
          <a:xfrm>
            <a:off x="8772914" y="-398253"/>
            <a:ext cx="2610929" cy="3112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S/FTP: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Legmagasabb védelem</a:t>
            </a: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Fólia + Védőharisnya</a:t>
            </a: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  <a:latin typeface="Bahnschrift" panose="020B0502040204020203" pitchFamily="34" charset="0"/>
              </a:rPr>
              <a:t>Földelés szükséges</a:t>
            </a:r>
          </a:p>
        </p:txBody>
      </p:sp>
      <p:pic>
        <p:nvPicPr>
          <p:cNvPr id="8" name="Kép 7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097E6CDB-4CA5-193A-B88A-EBB62BB9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3176287"/>
            <a:ext cx="3548331" cy="2374485"/>
          </a:xfrm>
          <a:prstGeom prst="rect">
            <a:avLst/>
          </a:prstGeom>
        </p:spPr>
      </p:pic>
      <p:pic>
        <p:nvPicPr>
          <p:cNvPr id="9" name="Kép 8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6E5E3AAA-8DB6-3373-A87F-C76F0EEE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910" y="3281774"/>
            <a:ext cx="3605843" cy="2149129"/>
          </a:xfrm>
          <a:prstGeom prst="rect">
            <a:avLst/>
          </a:prstGeom>
        </p:spPr>
      </p:pic>
      <p:pic>
        <p:nvPicPr>
          <p:cNvPr id="11" name="Kép 10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0DAB9F98-DA30-9D77-2846-62308DC48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62" y="3223278"/>
            <a:ext cx="4727275" cy="2266122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8DBBAF76-5BC8-FDD9-9E83-E00DC079A4F5}"/>
              </a:ext>
            </a:extLst>
          </p:cNvPr>
          <p:cNvSpPr txBox="1"/>
          <p:nvPr/>
        </p:nvSpPr>
        <p:spPr>
          <a:xfrm>
            <a:off x="4960889" y="54932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https://fos.hu/19dv</a:t>
            </a:r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1174B96-2659-1B3C-0943-C60A1334EFF7}"/>
              </a:ext>
            </a:extLst>
          </p:cNvPr>
          <p:cNvSpPr txBox="1"/>
          <p:nvPr/>
        </p:nvSpPr>
        <p:spPr>
          <a:xfrm>
            <a:off x="383980" y="554229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https://fos.hu/19dw</a:t>
            </a:r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C5BB2B85-1EBE-C68A-481D-A6A12C06EFBD}"/>
              </a:ext>
            </a:extLst>
          </p:cNvPr>
          <p:cNvSpPr txBox="1"/>
          <p:nvPr/>
        </p:nvSpPr>
        <p:spPr>
          <a:xfrm>
            <a:off x="9296189" y="54335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>
                <a:latin typeface="Bahnschrift" panose="020B0502040204020203" pitchFamily="34" charset="0"/>
                <a:ea typeface="+mn-lt"/>
                <a:cs typeface="+mn-lt"/>
              </a:rPr>
              <a:t>https://fos.hu/19dx</a:t>
            </a:r>
            <a:endParaRPr lang="hu-H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D9EB9-8CE6-791B-BA80-5B0CBF2F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42" y="5024479"/>
            <a:ext cx="8534400" cy="1507067"/>
          </a:xfrm>
        </p:spPr>
        <p:txBody>
          <a:bodyPr/>
          <a:lstStyle/>
          <a:p>
            <a:r>
              <a:rPr lang="hu-HU" dirty="0">
                <a:latin typeface="Bahnschrift" panose="020B0502040204020203" pitchFamily="34" charset="0"/>
              </a:rPr>
              <a:t>4. AUX Kábel</a:t>
            </a:r>
          </a:p>
        </p:txBody>
      </p:sp>
      <p:pic>
        <p:nvPicPr>
          <p:cNvPr id="7" name="Tartalom helye 6" descr="A képen szerszám, összekötő, kábel látható&#10;&#10;Automatikusan generált leírás">
            <a:extLst>
              <a:ext uri="{FF2B5EF4-FFF2-40B4-BE49-F238E27FC236}">
                <a16:creationId xmlns:a16="http://schemas.microsoft.com/office/drawing/2014/main" id="{C8725146-C97B-1CD0-C5E2-CE8B81173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547" y="673141"/>
            <a:ext cx="9012480" cy="43513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9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744</Words>
  <Application>Microsoft Office PowerPoint</Application>
  <PresentationFormat>Szélesvásznú</PresentationFormat>
  <Paragraphs>221</Paragraphs>
  <Slides>34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34</vt:i4>
      </vt:variant>
    </vt:vector>
  </HeadingPairs>
  <TitlesOfParts>
    <vt:vector size="41" baseType="lpstr">
      <vt:lpstr>Arial</vt:lpstr>
      <vt:lpstr>Bahnschrift</vt:lpstr>
      <vt:lpstr>Calibri</vt:lpstr>
      <vt:lpstr>Calibri Light</vt:lpstr>
      <vt:lpstr>Wingdings</vt:lpstr>
      <vt:lpstr>Wingdings 3</vt:lpstr>
      <vt:lpstr>Office Theme</vt:lpstr>
      <vt:lpstr>Vezetékes és vezetéknélküli átviteli közegek</vt:lpstr>
      <vt:lpstr>Vezetékes átviteli közegek</vt:lpstr>
      <vt:lpstr>1.Koaxiális kábel</vt:lpstr>
      <vt:lpstr>2. Optikai kábel</vt:lpstr>
      <vt:lpstr>Optikai kábel típusai</vt:lpstr>
      <vt:lpstr>3. Csavart érpár</vt:lpstr>
      <vt:lpstr>Bekötés</vt:lpstr>
      <vt:lpstr>Csavart érpár típusai</vt:lpstr>
      <vt:lpstr>4. AUX Kábel</vt:lpstr>
      <vt:lpstr>AUX típusai</vt:lpstr>
      <vt:lpstr>D-sub</vt:lpstr>
      <vt:lpstr>DVI</vt:lpstr>
      <vt:lpstr>HDMI</vt:lpstr>
      <vt:lpstr>Displayport</vt:lpstr>
      <vt:lpstr>DisplayPort csatlakozó</vt:lpstr>
      <vt:lpstr>USB – Universal Serial Bus</vt:lpstr>
      <vt:lpstr>USB verziói</vt:lpstr>
      <vt:lpstr>USB típusai</vt:lpstr>
      <vt:lpstr>USB C</vt:lpstr>
      <vt:lpstr>Vezetéknélküli átviteli közegek</vt:lpstr>
      <vt:lpstr>Vezeték nélküli á. k. listája</vt:lpstr>
      <vt:lpstr>Bluetooth</vt:lpstr>
      <vt:lpstr>WiMAX</vt:lpstr>
      <vt:lpstr>Mobilinternet</vt:lpstr>
      <vt:lpstr>WiGig</vt:lpstr>
      <vt:lpstr>Wi-Fi</vt:lpstr>
      <vt:lpstr>Infrared</vt:lpstr>
      <vt:lpstr>Li-Fi</vt:lpstr>
      <vt:lpstr>PowerPoint-bemutató</vt:lpstr>
      <vt:lpstr>PowerPoint-bemutató</vt:lpstr>
      <vt:lpstr>FM ADATÁTVITEL</vt:lpstr>
      <vt:lpstr>Szórt spektrum</vt:lpstr>
      <vt:lpstr>Műholdas adatátvitel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Vér Bence</cp:lastModifiedBy>
  <cp:revision>7</cp:revision>
  <dcterms:created xsi:type="dcterms:W3CDTF">2023-09-21T06:59:43Z</dcterms:created>
  <dcterms:modified xsi:type="dcterms:W3CDTF">2023-09-28T07:34:40Z</dcterms:modified>
</cp:coreProperties>
</file>